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6" r:id="rId5"/>
    <p:sldId id="257" r:id="rId6"/>
    <p:sldId id="262" r:id="rId7"/>
    <p:sldId id="263" r:id="rId8"/>
    <p:sldId id="264" r:id="rId9"/>
    <p:sldId id="259" r:id="rId10"/>
    <p:sldId id="260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E87CCB-4ABD-46FD-9D9A-4CEE2A6B28B2}" v="5" dt="2023-11-23T20:20:43.280"/>
    <p1510:client id="{03569AB2-285A-43B2-9C1C-F1D9A5DF8DFC}" v="916" dt="2023-11-23T18:05:03.165"/>
    <p1510:client id="{793E39AE-A08A-442A-89BB-366CE07B41C6}" v="7" dt="2023-11-23T17:32:07.842"/>
    <p1510:client id="{0F0EAB0A-F73A-4391-940A-A69DE91E63CD}" v="2" dt="2023-11-23T17:34:12.858"/>
    <p1510:client id="{5B66EBC8-9F42-4002-9E1D-289F44C32D61}" v="4" dt="2023-11-23T17:27:32.670"/>
    <p1510:client id="{E5A45207-A1C9-4257-9DE3-8290CC1446C7}" v="1" dt="2023-11-23T17:25:46.228"/>
    <p1510:client id="{2418C253-773D-49FC-B411-AB5128F9351D}" v="3" dt="2023-11-23T17:29:12.784"/>
    <p1510:client id="{24B0DD9A-98C7-4ADF-9798-D09A04BFB2CD}" v="116" dt="2023-11-23T17:23:57.012"/>
    <p1510:client id="{2C387214-B4FE-4286-9A2B-A985CBFA6A05}" v="3" dt="2023-11-23T15:26:52.021"/>
    <p1510:client id="{5B21F4CC-06FD-4981-A27B-6978CEA76F14}" v="4" dt="2023-11-23T15:30:31.794"/>
    <p1510:client id="{8007EB59-414D-4826-A159-1052DB3BBE5A}" v="1" vWet="2" dt="2023-11-23T17:39:30.446"/>
    <p1510:client id="{822BE349-E53C-45B8-AAD6-DB63F1FBEFF8}" v="31" dt="2023-11-23T17:57:48.793"/>
    <p1510:client id="{8DBABA5E-2946-4B09-B8D6-B0C3F9AB9CF7}" v="39" dt="2023-11-23T16:06:20.490"/>
    <p1510:client id="{9A36B807-03DB-40F6-BE74-1637A8C923CB}" v="23" dt="2023-11-23T20:13:37.240"/>
    <p1510:client id="{F9C1347E-1858-40AB-866E-534D1E9D799A}" v="18" dt="2023-11-23T15:41:39.1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spal Marcell" userId="S::marcell.kispal@katonaj-mkszig.hu::c13ed412-3b59-43cc-b8c9-8c9560565472" providerId="AD" clId="Web-{0F0EAB0A-F73A-4391-940A-A69DE91E63CD}"/>
    <pc:docChg chg="modSld">
      <pc:chgData name="Kispal Marcell" userId="S::marcell.kispal@katonaj-mkszig.hu::c13ed412-3b59-43cc-b8c9-8c9560565472" providerId="AD" clId="Web-{0F0EAB0A-F73A-4391-940A-A69DE91E63CD}" dt="2023-11-23T17:34:12.858" v="1"/>
      <pc:docMkLst>
        <pc:docMk/>
      </pc:docMkLst>
      <pc:sldChg chg="modAnim">
        <pc:chgData name="Kispal Marcell" userId="S::marcell.kispal@katonaj-mkszig.hu::c13ed412-3b59-43cc-b8c9-8c9560565472" providerId="AD" clId="Web-{0F0EAB0A-F73A-4391-940A-A69DE91E63CD}" dt="2023-11-23T17:34:12.858" v="1"/>
        <pc:sldMkLst>
          <pc:docMk/>
          <pc:sldMk cId="1118119154" sldId="262"/>
        </pc:sldMkLst>
      </pc:sldChg>
    </pc:docChg>
  </pc:docChgLst>
  <pc:docChgLst>
    <pc:chgData name="Kispal Marcell" userId="S::marcell.kispal@katonaj-mkszig.hu::c13ed412-3b59-43cc-b8c9-8c9560565472" providerId="AD" clId="Web-{5B66EBC8-9F42-4002-9E1D-289F44C32D61}"/>
    <pc:docChg chg="modSld">
      <pc:chgData name="Kispal Marcell" userId="S::marcell.kispal@katonaj-mkszig.hu::c13ed412-3b59-43cc-b8c9-8c9560565472" providerId="AD" clId="Web-{5B66EBC8-9F42-4002-9E1D-289F44C32D61}" dt="2023-11-23T17:27:32.670" v="3"/>
      <pc:docMkLst>
        <pc:docMk/>
      </pc:docMkLst>
      <pc:sldChg chg="addAnim modAnim">
        <pc:chgData name="Kispal Marcell" userId="S::marcell.kispal@katonaj-mkszig.hu::c13ed412-3b59-43cc-b8c9-8c9560565472" providerId="AD" clId="Web-{5B66EBC8-9F42-4002-9E1D-289F44C32D61}" dt="2023-11-23T17:27:32.670" v="3"/>
        <pc:sldMkLst>
          <pc:docMk/>
          <pc:sldMk cId="1423021780" sldId="263"/>
        </pc:sldMkLst>
      </pc:sldChg>
    </pc:docChg>
  </pc:docChgLst>
  <pc:docChgLst>
    <pc:chgData name="Kispal Marcell" userId="S::marcell.kispal@katonaj-mkszig.hu::c13ed412-3b59-43cc-b8c9-8c9560565472" providerId="AD" clId="Web-{24B0DD9A-98C7-4ADF-9798-D09A04BFB2CD}"/>
    <pc:docChg chg="addSld delSld modSld sldOrd">
      <pc:chgData name="Kispal Marcell" userId="S::marcell.kispal@katonaj-mkszig.hu::c13ed412-3b59-43cc-b8c9-8c9560565472" providerId="AD" clId="Web-{24B0DD9A-98C7-4ADF-9798-D09A04BFB2CD}" dt="2023-11-23T17:23:57.012" v="122"/>
      <pc:docMkLst>
        <pc:docMk/>
      </pc:docMkLst>
      <pc:sldChg chg="ord">
        <pc:chgData name="Kispal Marcell" userId="S::marcell.kispal@katonaj-mkszig.hu::c13ed412-3b59-43cc-b8c9-8c9560565472" providerId="AD" clId="Web-{24B0DD9A-98C7-4ADF-9798-D09A04BFB2CD}" dt="2023-11-23T17:21:36.961" v="120"/>
        <pc:sldMkLst>
          <pc:docMk/>
          <pc:sldMk cId="289245528" sldId="258"/>
        </pc:sldMkLst>
      </pc:sldChg>
      <pc:sldChg chg="modSp add del">
        <pc:chgData name="Kispal Marcell" userId="S::marcell.kispal@katonaj-mkszig.hu::c13ed412-3b59-43cc-b8c9-8c9560565472" providerId="AD" clId="Web-{24B0DD9A-98C7-4ADF-9798-D09A04BFB2CD}" dt="2023-11-23T16:22:13.931" v="23" actId="20577"/>
        <pc:sldMkLst>
          <pc:docMk/>
          <pc:sldMk cId="551613456" sldId="259"/>
        </pc:sldMkLst>
        <pc:spChg chg="mod">
          <ac:chgData name="Kispal Marcell" userId="S::marcell.kispal@katonaj-mkszig.hu::c13ed412-3b59-43cc-b8c9-8c9560565472" providerId="AD" clId="Web-{24B0DD9A-98C7-4ADF-9798-D09A04BFB2CD}" dt="2023-11-23T16:22:13.931" v="23" actId="20577"/>
          <ac:spMkLst>
            <pc:docMk/>
            <pc:sldMk cId="551613456" sldId="259"/>
            <ac:spMk id="3" creationId="{E21FF94F-6E37-260E-6863-DFBD753F7221}"/>
          </ac:spMkLst>
        </pc:spChg>
      </pc:sldChg>
      <pc:sldChg chg="addSp delSp modSp mod modTransition setBg addAnim setClrOvrMap">
        <pc:chgData name="Kispal Marcell" userId="S::marcell.kispal@katonaj-mkszig.hu::c13ed412-3b59-43cc-b8c9-8c9560565472" providerId="AD" clId="Web-{24B0DD9A-98C7-4ADF-9798-D09A04BFB2CD}" dt="2023-11-23T17:23:57.012" v="122"/>
        <pc:sldMkLst>
          <pc:docMk/>
          <pc:sldMk cId="1118119154" sldId="262"/>
        </pc:sldMkLst>
        <pc:spChg chg="mod">
          <ac:chgData name="Kispal Marcell" userId="S::marcell.kispal@katonaj-mkszig.hu::c13ed412-3b59-43cc-b8c9-8c9560565472" providerId="AD" clId="Web-{24B0DD9A-98C7-4ADF-9798-D09A04BFB2CD}" dt="2023-11-23T16:55:19.772" v="119" actId="14100"/>
          <ac:spMkLst>
            <pc:docMk/>
            <pc:sldMk cId="1118119154" sldId="262"/>
            <ac:spMk id="2" creationId="{29089FCC-602D-5677-8B0D-91C7600629A8}"/>
          </ac:spMkLst>
        </pc:spChg>
        <pc:spChg chg="add del mod">
          <ac:chgData name="Kispal Marcell" userId="S::marcell.kispal@katonaj-mkszig.hu::c13ed412-3b59-43cc-b8c9-8c9560565472" providerId="AD" clId="Web-{24B0DD9A-98C7-4ADF-9798-D09A04BFB2CD}" dt="2023-11-23T16:53:53.113" v="101"/>
          <ac:spMkLst>
            <pc:docMk/>
            <pc:sldMk cId="1118119154" sldId="262"/>
            <ac:spMk id="3" creationId="{9D6F5E9F-CDE7-1F9B-D343-7B2E8735B3F3}"/>
          </ac:spMkLst>
        </pc:spChg>
        <pc:spChg chg="add del">
          <ac:chgData name="Kispal Marcell" userId="S::marcell.kispal@katonaj-mkszig.hu::c13ed412-3b59-43cc-b8c9-8c9560565472" providerId="AD" clId="Web-{24B0DD9A-98C7-4ADF-9798-D09A04BFB2CD}" dt="2023-11-23T16:53:53.082" v="100"/>
          <ac:spMkLst>
            <pc:docMk/>
            <pc:sldMk cId="1118119154" sldId="262"/>
            <ac:spMk id="8" creationId="{66B332A4-D438-4773-A77F-5ED49A448D9D}"/>
          </ac:spMkLst>
        </pc:spChg>
        <pc:spChg chg="add del">
          <ac:chgData name="Kispal Marcell" userId="S::marcell.kispal@katonaj-mkszig.hu::c13ed412-3b59-43cc-b8c9-8c9560565472" providerId="AD" clId="Web-{24B0DD9A-98C7-4ADF-9798-D09A04BFB2CD}" dt="2023-11-23T16:53:53.082" v="100"/>
          <ac:spMkLst>
            <pc:docMk/>
            <pc:sldMk cId="1118119154" sldId="262"/>
            <ac:spMk id="10" creationId="{DF9AD32D-FF05-44F4-BD4D-9CEE89B71EB9}"/>
          </ac:spMkLst>
        </pc:spChg>
        <pc:spChg chg="add del">
          <ac:chgData name="Kispal Marcell" userId="S::marcell.kispal@katonaj-mkszig.hu::c13ed412-3b59-43cc-b8c9-8c9560565472" providerId="AD" clId="Web-{24B0DD9A-98C7-4ADF-9798-D09A04BFB2CD}" dt="2023-11-23T16:54:33.443" v="106"/>
          <ac:spMkLst>
            <pc:docMk/>
            <pc:sldMk cId="1118119154" sldId="262"/>
            <ac:spMk id="17" creationId="{787F4F1C-8D3D-4EC1-B72D-A0470A5A08B8}"/>
          </ac:spMkLst>
        </pc:spChg>
        <pc:spChg chg="add del">
          <ac:chgData name="Kispal Marcell" userId="S::marcell.kispal@katonaj-mkszig.hu::c13ed412-3b59-43cc-b8c9-8c9560565472" providerId="AD" clId="Web-{24B0DD9A-98C7-4ADF-9798-D09A04BFB2CD}" dt="2023-11-23T16:55:03.162" v="113"/>
          <ac:spMkLst>
            <pc:docMk/>
            <pc:sldMk cId="1118119154" sldId="262"/>
            <ac:spMk id="23" creationId="{787F4F1C-8D3D-4EC1-B72D-A0470A5A08B8}"/>
          </ac:spMkLst>
        </pc:spChg>
        <pc:spChg chg="add del">
          <ac:chgData name="Kispal Marcell" userId="S::marcell.kispal@katonaj-mkszig.hu::c13ed412-3b59-43cc-b8c9-8c9560565472" providerId="AD" clId="Web-{24B0DD9A-98C7-4ADF-9798-D09A04BFB2CD}" dt="2023-11-23T16:55:03.131" v="112"/>
          <ac:spMkLst>
            <pc:docMk/>
            <pc:sldMk cId="1118119154" sldId="262"/>
            <ac:spMk id="36" creationId="{C7FAE6E8-1D9E-4905-AAFE-978D331822BA}"/>
          </ac:spMkLst>
        </pc:spChg>
        <pc:spChg chg="add">
          <ac:chgData name="Kispal Marcell" userId="S::marcell.kispal@katonaj-mkszig.hu::c13ed412-3b59-43cc-b8c9-8c9560565472" providerId="AD" clId="Web-{24B0DD9A-98C7-4ADF-9798-D09A04BFB2CD}" dt="2023-11-23T16:55:03.162" v="113"/>
          <ac:spMkLst>
            <pc:docMk/>
            <pc:sldMk cId="1118119154" sldId="262"/>
            <ac:spMk id="45" creationId="{787F4F1C-8D3D-4EC1-B72D-A0470A5A08B8}"/>
          </ac:spMkLst>
        </pc:spChg>
        <pc:grpChg chg="add del">
          <ac:chgData name="Kispal Marcell" userId="S::marcell.kispal@katonaj-mkszig.hu::c13ed412-3b59-43cc-b8c9-8c9560565472" providerId="AD" clId="Web-{24B0DD9A-98C7-4ADF-9798-D09A04BFB2CD}" dt="2023-11-23T16:54:33.443" v="106"/>
          <ac:grpSpMkLst>
            <pc:docMk/>
            <pc:sldMk cId="1118119154" sldId="262"/>
            <ac:grpSpMk id="18" creationId="{D1E3DD61-64DB-46AD-B249-E273CD86B051}"/>
          </ac:grpSpMkLst>
        </pc:grpChg>
        <pc:grpChg chg="add del">
          <ac:chgData name="Kispal Marcell" userId="S::marcell.kispal@katonaj-mkszig.hu::c13ed412-3b59-43cc-b8c9-8c9560565472" providerId="AD" clId="Web-{24B0DD9A-98C7-4ADF-9798-D09A04BFB2CD}" dt="2023-11-23T16:55:03.162" v="113"/>
          <ac:grpSpMkLst>
            <pc:docMk/>
            <pc:sldMk cId="1118119154" sldId="262"/>
            <ac:grpSpMk id="25" creationId="{D1E3DD61-64DB-46AD-B249-E273CD86B051}"/>
          </ac:grpSpMkLst>
        </pc:grpChg>
        <pc:grpChg chg="add del">
          <ac:chgData name="Kispal Marcell" userId="S::marcell.kispal@katonaj-mkszig.hu::c13ed412-3b59-43cc-b8c9-8c9560565472" providerId="AD" clId="Web-{24B0DD9A-98C7-4ADF-9798-D09A04BFB2CD}" dt="2023-11-23T16:55:03.131" v="112"/>
          <ac:grpSpMkLst>
            <pc:docMk/>
            <pc:sldMk cId="1118119154" sldId="262"/>
            <ac:grpSpMk id="38" creationId="{5F9D1CBF-A219-4C01-85A0-9DF6151EE270}"/>
          </ac:grpSpMkLst>
        </pc:grpChg>
        <pc:grpChg chg="add">
          <ac:chgData name="Kispal Marcell" userId="S::marcell.kispal@katonaj-mkszig.hu::c13ed412-3b59-43cc-b8c9-8c9560565472" providerId="AD" clId="Web-{24B0DD9A-98C7-4ADF-9798-D09A04BFB2CD}" dt="2023-11-23T16:55:03.162" v="113"/>
          <ac:grpSpMkLst>
            <pc:docMk/>
            <pc:sldMk cId="1118119154" sldId="262"/>
            <ac:grpSpMk id="46" creationId="{D1E3DD61-64DB-46AD-B249-E273CD86B051}"/>
          </ac:grpSpMkLst>
        </pc:grpChg>
      </pc:sldChg>
      <pc:sldChg chg="addSp modSp mod setBg">
        <pc:chgData name="Kispal Marcell" userId="S::marcell.kispal@katonaj-mkszig.hu::c13ed412-3b59-43cc-b8c9-8c9560565472" providerId="AD" clId="Web-{24B0DD9A-98C7-4ADF-9798-D09A04BFB2CD}" dt="2023-11-23T16:49:43.168" v="75"/>
        <pc:sldMkLst>
          <pc:docMk/>
          <pc:sldMk cId="1423021780" sldId="263"/>
        </pc:sldMkLst>
        <pc:spChg chg="mod">
          <ac:chgData name="Kispal Marcell" userId="S::marcell.kispal@katonaj-mkszig.hu::c13ed412-3b59-43cc-b8c9-8c9560565472" providerId="AD" clId="Web-{24B0DD9A-98C7-4ADF-9798-D09A04BFB2CD}" dt="2023-11-23T16:49:43.168" v="75"/>
          <ac:spMkLst>
            <pc:docMk/>
            <pc:sldMk cId="1423021780" sldId="263"/>
            <ac:spMk id="2" creationId="{2EFD04E2-8522-EE44-2B2B-1E4B18DDB272}"/>
          </ac:spMkLst>
        </pc:spChg>
        <pc:spChg chg="mod">
          <ac:chgData name="Kispal Marcell" userId="S::marcell.kispal@katonaj-mkszig.hu::c13ed412-3b59-43cc-b8c9-8c9560565472" providerId="AD" clId="Web-{24B0DD9A-98C7-4ADF-9798-D09A04BFB2CD}" dt="2023-11-23T16:49:43.168" v="75"/>
          <ac:spMkLst>
            <pc:docMk/>
            <pc:sldMk cId="1423021780" sldId="263"/>
            <ac:spMk id="3" creationId="{EA03CB2D-F1F8-29F9-8275-F60CBE865635}"/>
          </ac:spMkLst>
        </pc:spChg>
        <pc:spChg chg="add">
          <ac:chgData name="Kispal Marcell" userId="S::marcell.kispal@katonaj-mkszig.hu::c13ed412-3b59-43cc-b8c9-8c9560565472" providerId="AD" clId="Web-{24B0DD9A-98C7-4ADF-9798-D09A04BFB2CD}" dt="2023-11-23T16:49:43.168" v="75"/>
          <ac:spMkLst>
            <pc:docMk/>
            <pc:sldMk cId="1423021780" sldId="263"/>
            <ac:spMk id="9" creationId="{0E3596DD-156A-473E-9BB3-C6A29F7574E9}"/>
          </ac:spMkLst>
        </pc:spChg>
        <pc:spChg chg="add">
          <ac:chgData name="Kispal Marcell" userId="S::marcell.kispal@katonaj-mkszig.hu::c13ed412-3b59-43cc-b8c9-8c9560565472" providerId="AD" clId="Web-{24B0DD9A-98C7-4ADF-9798-D09A04BFB2CD}" dt="2023-11-23T16:49:43.168" v="75"/>
          <ac:spMkLst>
            <pc:docMk/>
            <pc:sldMk cId="1423021780" sldId="263"/>
            <ac:spMk id="11" creationId="{2C46C4D6-C474-4E92-B52E-944C1118F7B6}"/>
          </ac:spMkLst>
        </pc:spChg>
        <pc:picChg chg="add mod">
          <ac:chgData name="Kispal Marcell" userId="S::marcell.kispal@katonaj-mkszig.hu::c13ed412-3b59-43cc-b8c9-8c9560565472" providerId="AD" clId="Web-{24B0DD9A-98C7-4ADF-9798-D09A04BFB2CD}" dt="2023-11-23T16:49:43.168" v="75"/>
          <ac:picMkLst>
            <pc:docMk/>
            <pc:sldMk cId="1423021780" sldId="263"/>
            <ac:picMk id="4" creationId="{1F154415-A80A-0F1B-03CA-92712AC9EE88}"/>
          </ac:picMkLst>
        </pc:picChg>
      </pc:sldChg>
      <pc:sldChg chg="addSp delSp modSp mod ord setBg">
        <pc:chgData name="Kispal Marcell" userId="S::marcell.kispal@katonaj-mkszig.hu::c13ed412-3b59-43cc-b8c9-8c9560565472" providerId="AD" clId="Web-{24B0DD9A-98C7-4ADF-9798-D09A04BFB2CD}" dt="2023-11-23T16:52:57.002" v="98" actId="14100"/>
        <pc:sldMkLst>
          <pc:docMk/>
          <pc:sldMk cId="32209499" sldId="264"/>
        </pc:sldMkLst>
        <pc:spChg chg="mod">
          <ac:chgData name="Kispal Marcell" userId="S::marcell.kispal@katonaj-mkszig.hu::c13ed412-3b59-43cc-b8c9-8c9560565472" providerId="AD" clId="Web-{24B0DD9A-98C7-4ADF-9798-D09A04BFB2CD}" dt="2023-11-23T16:51:39.172" v="93" actId="1076"/>
          <ac:spMkLst>
            <pc:docMk/>
            <pc:sldMk cId="32209499" sldId="264"/>
            <ac:spMk id="2" creationId="{40BAD28A-D0D0-CBB3-B8A3-862A6D4DC807}"/>
          </ac:spMkLst>
        </pc:spChg>
        <pc:spChg chg="mod">
          <ac:chgData name="Kispal Marcell" userId="S::marcell.kispal@katonaj-mkszig.hu::c13ed412-3b59-43cc-b8c9-8c9560565472" providerId="AD" clId="Web-{24B0DD9A-98C7-4ADF-9798-D09A04BFB2CD}" dt="2023-11-23T16:51:20.859" v="89"/>
          <ac:spMkLst>
            <pc:docMk/>
            <pc:sldMk cId="32209499" sldId="264"/>
            <ac:spMk id="3" creationId="{0153DAF7-5EA6-280D-909D-0606EB433794}"/>
          </ac:spMkLst>
        </pc:spChg>
        <pc:spChg chg="add del">
          <ac:chgData name="Kispal Marcell" userId="S::marcell.kispal@katonaj-mkszig.hu::c13ed412-3b59-43cc-b8c9-8c9560565472" providerId="AD" clId="Web-{24B0DD9A-98C7-4ADF-9798-D09A04BFB2CD}" dt="2023-11-23T16:51:29.234" v="91"/>
          <ac:spMkLst>
            <pc:docMk/>
            <pc:sldMk cId="32209499" sldId="264"/>
            <ac:spMk id="9" creationId="{28D31E1B-0407-4223-9642-0B642CBF57D9}"/>
          </ac:spMkLst>
        </pc:spChg>
        <pc:spChg chg="add del">
          <ac:chgData name="Kispal Marcell" userId="S::marcell.kispal@katonaj-mkszig.hu::c13ed412-3b59-43cc-b8c9-8c9560565472" providerId="AD" clId="Web-{24B0DD9A-98C7-4ADF-9798-D09A04BFB2CD}" dt="2023-11-23T16:51:29.234" v="91"/>
          <ac:spMkLst>
            <pc:docMk/>
            <pc:sldMk cId="32209499" sldId="264"/>
            <ac:spMk id="16" creationId="{D5B0017B-2ECA-49AF-B397-DC140825DF8D}"/>
          </ac:spMkLst>
        </pc:spChg>
        <pc:spChg chg="add del">
          <ac:chgData name="Kispal Marcell" userId="S::marcell.kispal@katonaj-mkszig.hu::c13ed412-3b59-43cc-b8c9-8c9560565472" providerId="AD" clId="Web-{24B0DD9A-98C7-4ADF-9798-D09A04BFB2CD}" dt="2023-11-23T16:51:29.234" v="91"/>
          <ac:spMkLst>
            <pc:docMk/>
            <pc:sldMk cId="32209499" sldId="264"/>
            <ac:spMk id="18" creationId="{70E96339-907C-46C3-99AC-31179B6F0EBD}"/>
          </ac:spMkLst>
        </pc:spChg>
        <pc:spChg chg="add del">
          <ac:chgData name="Kispal Marcell" userId="S::marcell.kispal@katonaj-mkszig.hu::c13ed412-3b59-43cc-b8c9-8c9560565472" providerId="AD" clId="Web-{24B0DD9A-98C7-4ADF-9798-D09A04BFB2CD}" dt="2023-11-23T16:51:29.234" v="91"/>
          <ac:spMkLst>
            <pc:docMk/>
            <pc:sldMk cId="32209499" sldId="264"/>
            <ac:spMk id="22" creationId="{0E3596DD-156A-473E-9BB3-C6A29F7574E9}"/>
          </ac:spMkLst>
        </pc:spChg>
        <pc:spChg chg="add del">
          <ac:chgData name="Kispal Marcell" userId="S::marcell.kispal@katonaj-mkszig.hu::c13ed412-3b59-43cc-b8c9-8c9560565472" providerId="AD" clId="Web-{24B0DD9A-98C7-4ADF-9798-D09A04BFB2CD}" dt="2023-11-23T16:51:29.234" v="91"/>
          <ac:spMkLst>
            <pc:docMk/>
            <pc:sldMk cId="32209499" sldId="264"/>
            <ac:spMk id="23" creationId="{2C46C4D6-C474-4E92-B52E-944C1118F7B6}"/>
          </ac:spMkLst>
        </pc:spChg>
        <pc:spChg chg="add">
          <ac:chgData name="Kispal Marcell" userId="S::marcell.kispal@katonaj-mkszig.hu::c13ed412-3b59-43cc-b8c9-8c9560565472" providerId="AD" clId="Web-{24B0DD9A-98C7-4ADF-9798-D09A04BFB2CD}" dt="2023-11-23T16:51:29.234" v="91"/>
          <ac:spMkLst>
            <pc:docMk/>
            <pc:sldMk cId="32209499" sldId="264"/>
            <ac:spMk id="28" creationId="{0E3596DD-156A-473E-9BB3-C6A29F7574E9}"/>
          </ac:spMkLst>
        </pc:spChg>
        <pc:spChg chg="add">
          <ac:chgData name="Kispal Marcell" userId="S::marcell.kispal@katonaj-mkszig.hu::c13ed412-3b59-43cc-b8c9-8c9560565472" providerId="AD" clId="Web-{24B0DD9A-98C7-4ADF-9798-D09A04BFB2CD}" dt="2023-11-23T16:51:29.234" v="91"/>
          <ac:spMkLst>
            <pc:docMk/>
            <pc:sldMk cId="32209499" sldId="264"/>
            <ac:spMk id="30" creationId="{2C46C4D6-C474-4E92-B52E-944C1118F7B6}"/>
          </ac:spMkLst>
        </pc:spChg>
        <pc:grpChg chg="add del">
          <ac:chgData name="Kispal Marcell" userId="S::marcell.kispal@katonaj-mkszig.hu::c13ed412-3b59-43cc-b8c9-8c9560565472" providerId="AD" clId="Web-{24B0DD9A-98C7-4ADF-9798-D09A04BFB2CD}" dt="2023-11-23T16:51:29.234" v="91"/>
          <ac:grpSpMkLst>
            <pc:docMk/>
            <pc:sldMk cId="32209499" sldId="264"/>
            <ac:grpSpMk id="11" creationId="{AE1C45F0-260A-458C-96ED-C1F6D2151219}"/>
          </ac:grpSpMkLst>
        </pc:grpChg>
        <pc:picChg chg="add mod">
          <ac:chgData name="Kispal Marcell" userId="S::marcell.kispal@katonaj-mkszig.hu::c13ed412-3b59-43cc-b8c9-8c9560565472" providerId="AD" clId="Web-{24B0DD9A-98C7-4ADF-9798-D09A04BFB2CD}" dt="2023-11-23T16:52:57.002" v="98" actId="14100"/>
          <ac:picMkLst>
            <pc:docMk/>
            <pc:sldMk cId="32209499" sldId="264"/>
            <ac:picMk id="4" creationId="{E6590A15-3FA4-B3B7-2C5F-A60D9D89EA47}"/>
          </ac:picMkLst>
        </pc:picChg>
        <pc:cxnChg chg="add del">
          <ac:chgData name="Kispal Marcell" userId="S::marcell.kispal@katonaj-mkszig.hu::c13ed412-3b59-43cc-b8c9-8c9560565472" providerId="AD" clId="Web-{24B0DD9A-98C7-4ADF-9798-D09A04BFB2CD}" dt="2023-11-23T16:51:29.234" v="91"/>
          <ac:cxnSpMkLst>
            <pc:docMk/>
            <pc:sldMk cId="32209499" sldId="264"/>
            <ac:cxnSpMk id="20" creationId="{6CF1BAF6-AD41-4082-B212-8A1F9A2E8779}"/>
          </ac:cxnSpMkLst>
        </pc:cxnChg>
      </pc:sldChg>
    </pc:docChg>
  </pc:docChgLst>
  <pc:docChgLst>
    <pc:chgData name="Kispal Marcell" userId="S::marcell.kispal@katonaj-mkszig.hu::c13ed412-3b59-43cc-b8c9-8c9560565472" providerId="AD" clId="Web-{822BE349-E53C-45B8-AAD6-DB63F1FBEFF8}"/>
    <pc:docChg chg="modSld">
      <pc:chgData name="Kispal Marcell" userId="S::marcell.kispal@katonaj-mkszig.hu::c13ed412-3b59-43cc-b8c9-8c9560565472" providerId="AD" clId="Web-{822BE349-E53C-45B8-AAD6-DB63F1FBEFF8}" dt="2023-11-23T17:57:48.793" v="30"/>
      <pc:docMkLst>
        <pc:docMk/>
      </pc:docMkLst>
      <pc:sldChg chg="modAnim">
        <pc:chgData name="Kispal Marcell" userId="S::marcell.kispal@katonaj-mkszig.hu::c13ed412-3b59-43cc-b8c9-8c9560565472" providerId="AD" clId="Web-{822BE349-E53C-45B8-AAD6-DB63F1FBEFF8}" dt="2023-11-23T17:57:48.793" v="30"/>
        <pc:sldMkLst>
          <pc:docMk/>
          <pc:sldMk cId="1118119154" sldId="262"/>
        </pc:sldMkLst>
      </pc:sldChg>
      <pc:sldChg chg="addAnim modAnim">
        <pc:chgData name="Kispal Marcell" userId="S::marcell.kispal@katonaj-mkszig.hu::c13ed412-3b59-43cc-b8c9-8c9560565472" providerId="AD" clId="Web-{822BE349-E53C-45B8-AAD6-DB63F1FBEFF8}" dt="2023-11-23T17:57:34.074" v="20"/>
        <pc:sldMkLst>
          <pc:docMk/>
          <pc:sldMk cId="1423021780" sldId="263"/>
        </pc:sldMkLst>
      </pc:sldChg>
      <pc:sldChg chg="addAnim modAnim">
        <pc:chgData name="Kispal Marcell" userId="S::marcell.kispal@katonaj-mkszig.hu::c13ed412-3b59-43cc-b8c9-8c9560565472" providerId="AD" clId="Web-{822BE349-E53C-45B8-AAD6-DB63F1FBEFF8}" dt="2023-11-23T17:57:44.371" v="29"/>
        <pc:sldMkLst>
          <pc:docMk/>
          <pc:sldMk cId="32209499" sldId="264"/>
        </pc:sldMkLst>
      </pc:sldChg>
    </pc:docChg>
  </pc:docChgLst>
  <pc:docChgLst>
    <pc:chgData name="Jakab Mate Tibor" userId="S::tibormate.jakab@katonaj-mkszig.hu::ec65bc21-7c3f-4e00-b489-3eef79a2f886" providerId="AD" clId="Web-{A1E87CCB-4ABD-46FD-9D9A-4CEE2A6B28B2}"/>
    <pc:docChg chg="modSld">
      <pc:chgData name="Jakab Mate Tibor" userId="S::tibormate.jakab@katonaj-mkszig.hu::ec65bc21-7c3f-4e00-b489-3eef79a2f886" providerId="AD" clId="Web-{A1E87CCB-4ABD-46FD-9D9A-4CEE2A6B28B2}" dt="2023-11-23T20:20:43.280" v="4" actId="20577"/>
      <pc:docMkLst>
        <pc:docMk/>
      </pc:docMkLst>
      <pc:sldChg chg="modSp">
        <pc:chgData name="Jakab Mate Tibor" userId="S::tibormate.jakab@katonaj-mkszig.hu::ec65bc21-7c3f-4e00-b489-3eef79a2f886" providerId="AD" clId="Web-{A1E87CCB-4ABD-46FD-9D9A-4CEE2A6B28B2}" dt="2023-11-23T20:20:43.280" v="4" actId="20577"/>
        <pc:sldMkLst>
          <pc:docMk/>
          <pc:sldMk cId="289245528" sldId="258"/>
        </pc:sldMkLst>
        <pc:spChg chg="mod">
          <ac:chgData name="Jakab Mate Tibor" userId="S::tibormate.jakab@katonaj-mkszig.hu::ec65bc21-7c3f-4e00-b489-3eef79a2f886" providerId="AD" clId="Web-{A1E87CCB-4ABD-46FD-9D9A-4CEE2A6B28B2}" dt="2023-11-23T20:20:43.280" v="4" actId="20577"/>
          <ac:spMkLst>
            <pc:docMk/>
            <pc:sldMk cId="289245528" sldId="258"/>
            <ac:spMk id="2" creationId="{3C30B7AE-984C-E805-FC0D-78ECAC487882}"/>
          </ac:spMkLst>
        </pc:spChg>
      </pc:sldChg>
      <pc:sldChg chg="modSp">
        <pc:chgData name="Jakab Mate Tibor" userId="S::tibormate.jakab@katonaj-mkszig.hu::ec65bc21-7c3f-4e00-b489-3eef79a2f886" providerId="AD" clId="Web-{A1E87CCB-4ABD-46FD-9D9A-4CEE2A6B28B2}" dt="2023-11-23T20:20:32.233" v="2" actId="20577"/>
        <pc:sldMkLst>
          <pc:docMk/>
          <pc:sldMk cId="1886363331" sldId="261"/>
        </pc:sldMkLst>
        <pc:spChg chg="mod">
          <ac:chgData name="Jakab Mate Tibor" userId="S::tibormate.jakab@katonaj-mkszig.hu::ec65bc21-7c3f-4e00-b489-3eef79a2f886" providerId="AD" clId="Web-{A1E87CCB-4ABD-46FD-9D9A-4CEE2A6B28B2}" dt="2023-11-23T20:20:32.233" v="2" actId="20577"/>
          <ac:spMkLst>
            <pc:docMk/>
            <pc:sldMk cId="1886363331" sldId="261"/>
            <ac:spMk id="2" creationId="{81F832F5-6BD0-D470-709E-4653A2CD73FA}"/>
          </ac:spMkLst>
        </pc:spChg>
      </pc:sldChg>
    </pc:docChg>
  </pc:docChgLst>
  <pc:docChgLst>
    <pc:chgData name="Jakab Mate Tibor" userId="S::tibormate.jakab@katonaj-mkszig.hu::ec65bc21-7c3f-4e00-b489-3eef79a2f886" providerId="AD" clId="Web-{9A36B807-03DB-40F6-BE74-1637A8C923CB}"/>
    <pc:docChg chg="modSld">
      <pc:chgData name="Jakab Mate Tibor" userId="S::tibormate.jakab@katonaj-mkszig.hu::ec65bc21-7c3f-4e00-b489-3eef79a2f886" providerId="AD" clId="Web-{9A36B807-03DB-40F6-BE74-1637A8C923CB}" dt="2023-11-23T20:13:36.849" v="11" actId="20577"/>
      <pc:docMkLst>
        <pc:docMk/>
      </pc:docMkLst>
      <pc:sldChg chg="modSp">
        <pc:chgData name="Jakab Mate Tibor" userId="S::tibormate.jakab@katonaj-mkszig.hu::ec65bc21-7c3f-4e00-b489-3eef79a2f886" providerId="AD" clId="Web-{9A36B807-03DB-40F6-BE74-1637A8C923CB}" dt="2023-11-23T20:13:36.849" v="11" actId="20577"/>
        <pc:sldMkLst>
          <pc:docMk/>
          <pc:sldMk cId="3225516473" sldId="257"/>
        </pc:sldMkLst>
        <pc:spChg chg="mod">
          <ac:chgData name="Jakab Mate Tibor" userId="S::tibormate.jakab@katonaj-mkszig.hu::ec65bc21-7c3f-4e00-b489-3eef79a2f886" providerId="AD" clId="Web-{9A36B807-03DB-40F6-BE74-1637A8C923CB}" dt="2023-11-23T20:13:36.849" v="11" actId="20577"/>
          <ac:spMkLst>
            <pc:docMk/>
            <pc:sldMk cId="3225516473" sldId="257"/>
            <ac:spMk id="24" creationId="{EAF387BC-C049-CF49-6060-92ECBEC4038C}"/>
          </ac:spMkLst>
        </pc:spChg>
      </pc:sldChg>
    </pc:docChg>
  </pc:docChgLst>
  <pc:docChgLst>
    <pc:chgData name="Kispal Marcell" userId="S::marcell.kispal@katonaj-mkszig.hu::c13ed412-3b59-43cc-b8c9-8c9560565472" providerId="AD" clId="Web-{793E39AE-A08A-442A-89BB-366CE07B41C6}"/>
    <pc:docChg chg="modSld">
      <pc:chgData name="Kispal Marcell" userId="S::marcell.kispal@katonaj-mkszig.hu::c13ed412-3b59-43cc-b8c9-8c9560565472" providerId="AD" clId="Web-{793E39AE-A08A-442A-89BB-366CE07B41C6}" dt="2023-11-23T17:32:07.842" v="6"/>
      <pc:docMkLst>
        <pc:docMk/>
      </pc:docMkLst>
      <pc:sldChg chg="addAnim">
        <pc:chgData name="Kispal Marcell" userId="S::marcell.kispal@katonaj-mkszig.hu::c13ed412-3b59-43cc-b8c9-8c9560565472" providerId="AD" clId="Web-{793E39AE-A08A-442A-89BB-366CE07B41C6}" dt="2023-11-23T17:32:07.842" v="6"/>
        <pc:sldMkLst>
          <pc:docMk/>
          <pc:sldMk cId="1118119154" sldId="262"/>
        </pc:sldMkLst>
      </pc:sldChg>
      <pc:sldChg chg="addAnim delAnim modAnim">
        <pc:chgData name="Kispal Marcell" userId="S::marcell.kispal@katonaj-mkszig.hu::c13ed412-3b59-43cc-b8c9-8c9560565472" providerId="AD" clId="Web-{793E39AE-A08A-442A-89BB-366CE07B41C6}" dt="2023-11-23T17:31:23.450" v="1"/>
        <pc:sldMkLst>
          <pc:docMk/>
          <pc:sldMk cId="1423021780" sldId="263"/>
        </pc:sldMkLst>
      </pc:sldChg>
      <pc:sldChg chg="addAnim modAnim">
        <pc:chgData name="Kispal Marcell" userId="S::marcell.kispal@katonaj-mkszig.hu::c13ed412-3b59-43cc-b8c9-8c9560565472" providerId="AD" clId="Web-{793E39AE-A08A-442A-89BB-366CE07B41C6}" dt="2023-11-23T17:31:46.091" v="5"/>
        <pc:sldMkLst>
          <pc:docMk/>
          <pc:sldMk cId="32209499" sldId="264"/>
        </pc:sldMkLst>
      </pc:sldChg>
    </pc:docChg>
  </pc:docChgLst>
  <pc:docChgLst>
    <pc:chgData name="Kispal Marcell" userId="S::marcell.kispal@katonaj-mkszig.hu::c13ed412-3b59-43cc-b8c9-8c9560565472" providerId="AD" clId="Web-{E5A45207-A1C9-4257-9DE3-8290CC1446C7}"/>
    <pc:docChg chg="modSld">
      <pc:chgData name="Kispal Marcell" userId="S::marcell.kispal@katonaj-mkszig.hu::c13ed412-3b59-43cc-b8c9-8c9560565472" providerId="AD" clId="Web-{E5A45207-A1C9-4257-9DE3-8290CC1446C7}" dt="2023-11-23T17:25:46.228" v="0"/>
      <pc:docMkLst>
        <pc:docMk/>
      </pc:docMkLst>
      <pc:sldChg chg="modTransition">
        <pc:chgData name="Kispal Marcell" userId="S::marcell.kispal@katonaj-mkszig.hu::c13ed412-3b59-43cc-b8c9-8c9560565472" providerId="AD" clId="Web-{E5A45207-A1C9-4257-9DE3-8290CC1446C7}" dt="2023-11-23T17:25:46.228" v="0"/>
        <pc:sldMkLst>
          <pc:docMk/>
          <pc:sldMk cId="1423021780" sldId="263"/>
        </pc:sldMkLst>
      </pc:sldChg>
    </pc:docChg>
  </pc:docChgLst>
  <pc:docChgLst>
    <pc:chgData name="Kispal Marcell" userId="S::marcell.kispal@katonaj-mkszig.hu::c13ed412-3b59-43cc-b8c9-8c9560565472" providerId="AD" clId="Web-{8007EB59-414D-4826-A159-1052DB3BBE5A}"/>
    <pc:docChg chg="modSld">
      <pc:chgData name="Kispal Marcell" userId="S::marcell.kispal@katonaj-mkszig.hu::c13ed412-3b59-43cc-b8c9-8c9560565472" providerId="AD" clId="Web-{8007EB59-414D-4826-A159-1052DB3BBE5A}" dt="2023-11-23T17:38:14.005" v="0"/>
      <pc:docMkLst>
        <pc:docMk/>
      </pc:docMkLst>
      <pc:sldChg chg="modAnim">
        <pc:chgData name="Kispal Marcell" userId="S::marcell.kispal@katonaj-mkszig.hu::c13ed412-3b59-43cc-b8c9-8c9560565472" providerId="AD" clId="Web-{8007EB59-414D-4826-A159-1052DB3BBE5A}" dt="2023-11-23T17:38:14.005" v="0"/>
        <pc:sldMkLst>
          <pc:docMk/>
          <pc:sldMk cId="1118119154" sldId="262"/>
        </pc:sldMkLst>
      </pc:sldChg>
    </pc:docChg>
  </pc:docChgLst>
  <pc:docChgLst>
    <pc:chgData name="Kispal Marcell" userId="S::marcell.kispal@katonaj-mkszig.hu::c13ed412-3b59-43cc-b8c9-8c9560565472" providerId="AD" clId="Web-{5B21F4CC-06FD-4981-A27B-6978CEA76F14}"/>
    <pc:docChg chg="modSld">
      <pc:chgData name="Kispal Marcell" userId="S::marcell.kispal@katonaj-mkszig.hu::c13ed412-3b59-43cc-b8c9-8c9560565472" providerId="AD" clId="Web-{5B21F4CC-06FD-4981-A27B-6978CEA76F14}" dt="2023-11-23T15:30:31.794" v="3" actId="20577"/>
      <pc:docMkLst>
        <pc:docMk/>
      </pc:docMkLst>
      <pc:sldChg chg="modSp">
        <pc:chgData name="Kispal Marcell" userId="S::marcell.kispal@katonaj-mkszig.hu::c13ed412-3b59-43cc-b8c9-8c9560565472" providerId="AD" clId="Web-{5B21F4CC-06FD-4981-A27B-6978CEA76F14}" dt="2023-11-23T15:30:31.794" v="3" actId="20577"/>
        <pc:sldMkLst>
          <pc:docMk/>
          <pc:sldMk cId="15582699" sldId="260"/>
        </pc:sldMkLst>
        <pc:spChg chg="mod">
          <ac:chgData name="Kispal Marcell" userId="S::marcell.kispal@katonaj-mkszig.hu::c13ed412-3b59-43cc-b8c9-8c9560565472" providerId="AD" clId="Web-{5B21F4CC-06FD-4981-A27B-6978CEA76F14}" dt="2023-11-23T15:30:31.794" v="3" actId="20577"/>
          <ac:spMkLst>
            <pc:docMk/>
            <pc:sldMk cId="15582699" sldId="260"/>
            <ac:spMk id="3" creationId="{B739E58A-0317-03C4-7FEB-84124AE28138}"/>
          </ac:spMkLst>
        </pc:spChg>
      </pc:sldChg>
    </pc:docChg>
  </pc:docChgLst>
  <pc:docChgLst>
    <pc:chgData name="Kispal Marcell" userId="S::marcell.kispal@katonaj-mkszig.hu::c13ed412-3b59-43cc-b8c9-8c9560565472" providerId="AD" clId="Web-{2418C253-773D-49FC-B411-AB5128F9351D}"/>
    <pc:docChg chg="modSld">
      <pc:chgData name="Kispal Marcell" userId="S::marcell.kispal@katonaj-mkszig.hu::c13ed412-3b59-43cc-b8c9-8c9560565472" providerId="AD" clId="Web-{2418C253-773D-49FC-B411-AB5128F9351D}" dt="2023-11-23T17:29:12.784" v="2"/>
      <pc:docMkLst>
        <pc:docMk/>
      </pc:docMkLst>
      <pc:sldChg chg="addAnim delAnim modAnim">
        <pc:chgData name="Kispal Marcell" userId="S::marcell.kispal@katonaj-mkszig.hu::c13ed412-3b59-43cc-b8c9-8c9560565472" providerId="AD" clId="Web-{2418C253-773D-49FC-B411-AB5128F9351D}" dt="2023-11-23T17:29:12.784" v="2"/>
        <pc:sldMkLst>
          <pc:docMk/>
          <pc:sldMk cId="1423021780" sldId="263"/>
        </pc:sldMkLst>
      </pc:sldChg>
    </pc:docChg>
  </pc:docChgLst>
  <pc:docChgLst>
    <pc:chgData name="Kispal Marcell" userId="S::marcell.kispal@katonaj-mkszig.hu::c13ed412-3b59-43cc-b8c9-8c9560565472" providerId="AD" clId="Web-{2C387214-B4FE-4286-9A2B-A985CBFA6A05}"/>
    <pc:docChg chg="modSld sldOrd">
      <pc:chgData name="Kispal Marcell" userId="S::marcell.kispal@katonaj-mkszig.hu::c13ed412-3b59-43cc-b8c9-8c9560565472" providerId="AD" clId="Web-{2C387214-B4FE-4286-9A2B-A985CBFA6A05}" dt="2023-11-23T15:26:51.990" v="1" actId="20577"/>
      <pc:docMkLst>
        <pc:docMk/>
      </pc:docMkLst>
      <pc:sldChg chg="ord">
        <pc:chgData name="Kispal Marcell" userId="S::marcell.kispal@katonaj-mkszig.hu::c13ed412-3b59-43cc-b8c9-8c9560565472" providerId="AD" clId="Web-{2C387214-B4FE-4286-9A2B-A985CBFA6A05}" dt="2023-11-23T15:22:34.827" v="0"/>
        <pc:sldMkLst>
          <pc:docMk/>
          <pc:sldMk cId="3225516473" sldId="257"/>
        </pc:sldMkLst>
      </pc:sldChg>
      <pc:sldChg chg="modSp">
        <pc:chgData name="Kispal Marcell" userId="S::marcell.kispal@katonaj-mkszig.hu::c13ed412-3b59-43cc-b8c9-8c9560565472" providerId="AD" clId="Web-{2C387214-B4FE-4286-9A2B-A985CBFA6A05}" dt="2023-11-23T15:26:51.990" v="1" actId="20577"/>
        <pc:sldMkLst>
          <pc:docMk/>
          <pc:sldMk cId="15582699" sldId="260"/>
        </pc:sldMkLst>
        <pc:spChg chg="mod">
          <ac:chgData name="Kispal Marcell" userId="S::marcell.kispal@katonaj-mkszig.hu::c13ed412-3b59-43cc-b8c9-8c9560565472" providerId="AD" clId="Web-{2C387214-B4FE-4286-9A2B-A985CBFA6A05}" dt="2023-11-23T15:26:51.990" v="1" actId="20577"/>
          <ac:spMkLst>
            <pc:docMk/>
            <pc:sldMk cId="15582699" sldId="260"/>
            <ac:spMk id="3" creationId="{B739E58A-0317-03C4-7FEB-84124AE28138}"/>
          </ac:spMkLst>
        </pc:spChg>
      </pc:sldChg>
    </pc:docChg>
  </pc:docChgLst>
  <pc:docChgLst>
    <pc:chgData name="Kispal Marcell" userId="S::marcell.kispal@katonaj-mkszig.hu::c13ed412-3b59-43cc-b8c9-8c9560565472" providerId="AD" clId="Web-{F9C1347E-1858-40AB-866E-534D1E9D799A}"/>
    <pc:docChg chg="modSld">
      <pc:chgData name="Kispal Marcell" userId="S::marcell.kispal@katonaj-mkszig.hu::c13ed412-3b59-43cc-b8c9-8c9560565472" providerId="AD" clId="Web-{F9C1347E-1858-40AB-866E-534D1E9D799A}" dt="2023-11-23T15:41:36.273" v="16" actId="20577"/>
      <pc:docMkLst>
        <pc:docMk/>
      </pc:docMkLst>
      <pc:sldChg chg="modSp">
        <pc:chgData name="Kispal Marcell" userId="S::marcell.kispal@katonaj-mkszig.hu::c13ed412-3b59-43cc-b8c9-8c9560565472" providerId="AD" clId="Web-{F9C1347E-1858-40AB-866E-534D1E9D799A}" dt="2023-11-23T15:39:32.692" v="14" actId="20577"/>
        <pc:sldMkLst>
          <pc:docMk/>
          <pc:sldMk cId="1118119154" sldId="262"/>
        </pc:sldMkLst>
        <pc:spChg chg="mod">
          <ac:chgData name="Kispal Marcell" userId="S::marcell.kispal@katonaj-mkszig.hu::c13ed412-3b59-43cc-b8c9-8c9560565472" providerId="AD" clId="Web-{F9C1347E-1858-40AB-866E-534D1E9D799A}" dt="2023-11-23T15:39:32.692" v="14" actId="20577"/>
          <ac:spMkLst>
            <pc:docMk/>
            <pc:sldMk cId="1118119154" sldId="262"/>
            <ac:spMk id="3" creationId="{9D6F5E9F-CDE7-1F9B-D343-7B2E8735B3F3}"/>
          </ac:spMkLst>
        </pc:spChg>
      </pc:sldChg>
      <pc:sldChg chg="modSp">
        <pc:chgData name="Kispal Marcell" userId="S::marcell.kispal@katonaj-mkszig.hu::c13ed412-3b59-43cc-b8c9-8c9560565472" providerId="AD" clId="Web-{F9C1347E-1858-40AB-866E-534D1E9D799A}" dt="2023-11-23T15:39:25.566" v="12" actId="20577"/>
        <pc:sldMkLst>
          <pc:docMk/>
          <pc:sldMk cId="1423021780" sldId="263"/>
        </pc:sldMkLst>
        <pc:spChg chg="mod">
          <ac:chgData name="Kispal Marcell" userId="S::marcell.kispal@katonaj-mkszig.hu::c13ed412-3b59-43cc-b8c9-8c9560565472" providerId="AD" clId="Web-{F9C1347E-1858-40AB-866E-534D1E9D799A}" dt="2023-11-23T15:39:25.566" v="12" actId="20577"/>
          <ac:spMkLst>
            <pc:docMk/>
            <pc:sldMk cId="1423021780" sldId="263"/>
            <ac:spMk id="3" creationId="{EA03CB2D-F1F8-29F9-8275-F60CBE865635}"/>
          </ac:spMkLst>
        </pc:spChg>
      </pc:sldChg>
      <pc:sldChg chg="modSp">
        <pc:chgData name="Kispal Marcell" userId="S::marcell.kispal@katonaj-mkszig.hu::c13ed412-3b59-43cc-b8c9-8c9560565472" providerId="AD" clId="Web-{F9C1347E-1858-40AB-866E-534D1E9D799A}" dt="2023-11-23T15:41:36.273" v="16" actId="20577"/>
        <pc:sldMkLst>
          <pc:docMk/>
          <pc:sldMk cId="32209499" sldId="264"/>
        </pc:sldMkLst>
        <pc:spChg chg="mod">
          <ac:chgData name="Kispal Marcell" userId="S::marcell.kispal@katonaj-mkszig.hu::c13ed412-3b59-43cc-b8c9-8c9560565472" providerId="AD" clId="Web-{F9C1347E-1858-40AB-866E-534D1E9D799A}" dt="2023-11-23T15:41:36.273" v="16" actId="20577"/>
          <ac:spMkLst>
            <pc:docMk/>
            <pc:sldMk cId="32209499" sldId="264"/>
            <ac:spMk id="3" creationId="{0153DAF7-5EA6-280D-909D-0606EB433794}"/>
          </ac:spMkLst>
        </pc:spChg>
      </pc:sldChg>
    </pc:docChg>
  </pc:docChgLst>
  <pc:docChgLst>
    <pc:chgData name="Kispal Marcell" userId="S::marcell.kispal@katonaj-mkszig.hu::c13ed412-3b59-43cc-b8c9-8c9560565472" providerId="AD" clId="Web-{8DBABA5E-2946-4B09-B8D6-B0C3F9AB9CF7}"/>
    <pc:docChg chg="modSld">
      <pc:chgData name="Kispal Marcell" userId="S::marcell.kispal@katonaj-mkszig.hu::c13ed412-3b59-43cc-b8c9-8c9560565472" providerId="AD" clId="Web-{8DBABA5E-2946-4B09-B8D6-B0C3F9AB9CF7}" dt="2023-11-23T16:06:20.490" v="42" actId="1076"/>
      <pc:docMkLst>
        <pc:docMk/>
      </pc:docMkLst>
      <pc:sldChg chg="addSp delSp modSp">
        <pc:chgData name="Kispal Marcell" userId="S::marcell.kispal@katonaj-mkszig.hu::c13ed412-3b59-43cc-b8c9-8c9560565472" providerId="AD" clId="Web-{8DBABA5E-2946-4B09-B8D6-B0C3F9AB9CF7}" dt="2023-11-23T16:06:20.490" v="42" actId="1076"/>
        <pc:sldMkLst>
          <pc:docMk/>
          <pc:sldMk cId="3225516473" sldId="257"/>
        </pc:sldMkLst>
        <pc:spChg chg="add del mod">
          <ac:chgData name="Kispal Marcell" userId="S::marcell.kispal@katonaj-mkszig.hu::c13ed412-3b59-43cc-b8c9-8c9560565472" providerId="AD" clId="Web-{8DBABA5E-2946-4B09-B8D6-B0C3F9AB9CF7}" dt="2023-11-23T15:55:45.408" v="4"/>
          <ac:spMkLst>
            <pc:docMk/>
            <pc:sldMk cId="3225516473" sldId="257"/>
            <ac:spMk id="7" creationId="{E38863B1-C163-1D35-78BA-AA11280F4135}"/>
          </ac:spMkLst>
        </pc:spChg>
        <pc:spChg chg="del">
          <ac:chgData name="Kispal Marcell" userId="S::marcell.kispal@katonaj-mkszig.hu::c13ed412-3b59-43cc-b8c9-8c9560565472" providerId="AD" clId="Web-{8DBABA5E-2946-4B09-B8D6-B0C3F9AB9CF7}" dt="2023-11-23T15:55:02.360" v="0"/>
          <ac:spMkLst>
            <pc:docMk/>
            <pc:sldMk cId="3225516473" sldId="257"/>
            <ac:spMk id="8" creationId="{36FDE178-F0FA-4884-4166-A9F0C38579CD}"/>
          </ac:spMkLst>
        </pc:spChg>
        <pc:spChg chg="add del mod">
          <ac:chgData name="Kispal Marcell" userId="S::marcell.kispal@katonaj-mkszig.hu::c13ed412-3b59-43cc-b8c9-8c9560565472" providerId="AD" clId="Web-{8DBABA5E-2946-4B09-B8D6-B0C3F9AB9CF7}" dt="2023-11-23T15:57:30.270" v="8"/>
          <ac:spMkLst>
            <pc:docMk/>
            <pc:sldMk cId="3225516473" sldId="257"/>
            <ac:spMk id="11" creationId="{0A0E9BA4-0E0F-919C-63DA-6403CB86FA3F}"/>
          </ac:spMkLst>
        </pc:spChg>
        <pc:spChg chg="add del mod">
          <ac:chgData name="Kispal Marcell" userId="S::marcell.kispal@katonaj-mkszig.hu::c13ed412-3b59-43cc-b8c9-8c9560565472" providerId="AD" clId="Web-{8DBABA5E-2946-4B09-B8D6-B0C3F9AB9CF7}" dt="2023-11-23T16:00:29.057" v="13"/>
          <ac:spMkLst>
            <pc:docMk/>
            <pc:sldMk cId="3225516473" sldId="257"/>
            <ac:spMk id="14" creationId="{849A41E9-4272-3D7E-8AAA-BEE3F3FF2DA6}"/>
          </ac:spMkLst>
        </pc:spChg>
        <pc:spChg chg="add del mod">
          <ac:chgData name="Kispal Marcell" userId="S::marcell.kispal@katonaj-mkszig.hu::c13ed412-3b59-43cc-b8c9-8c9560565472" providerId="AD" clId="Web-{8DBABA5E-2946-4B09-B8D6-B0C3F9AB9CF7}" dt="2023-11-23T16:05:53.864" v="36"/>
          <ac:spMkLst>
            <pc:docMk/>
            <pc:sldMk cId="3225516473" sldId="257"/>
            <ac:spMk id="17" creationId="{E8E03307-027D-1265-14B1-A46A3957E4E8}"/>
          </ac:spMkLst>
        </pc:spChg>
        <pc:spChg chg="add del mod">
          <ac:chgData name="Kispal Marcell" userId="S::marcell.kispal@katonaj-mkszig.hu::c13ed412-3b59-43cc-b8c9-8c9560565472" providerId="AD" clId="Web-{8DBABA5E-2946-4B09-B8D6-B0C3F9AB9CF7}" dt="2023-11-23T16:06:19.146" v="41"/>
          <ac:spMkLst>
            <pc:docMk/>
            <pc:sldMk cId="3225516473" sldId="257"/>
            <ac:spMk id="20" creationId="{6171F3CE-888A-E642-180A-20D05CC5D34C}"/>
          </ac:spMkLst>
        </pc:spChg>
        <pc:picChg chg="add del mod ord">
          <ac:chgData name="Kispal Marcell" userId="S::marcell.kispal@katonaj-mkszig.hu::c13ed412-3b59-43cc-b8c9-8c9560565472" providerId="AD" clId="Web-{8DBABA5E-2946-4B09-B8D6-B0C3F9AB9CF7}" dt="2023-11-23T15:55:12.782" v="3"/>
          <ac:picMkLst>
            <pc:docMk/>
            <pc:sldMk cId="3225516473" sldId="257"/>
            <ac:picMk id="3" creationId="{F9F43AD6-728A-42A6-D1C8-21FA0D7B6DB8}"/>
          </ac:picMkLst>
        </pc:picChg>
        <pc:picChg chg="add del mod ord">
          <ac:chgData name="Kispal Marcell" userId="S::marcell.kispal@katonaj-mkszig.hu::c13ed412-3b59-43cc-b8c9-8c9560565472" providerId="AD" clId="Web-{8DBABA5E-2946-4B09-B8D6-B0C3F9AB9CF7}" dt="2023-11-23T15:55:49.783" v="7"/>
          <ac:picMkLst>
            <pc:docMk/>
            <pc:sldMk cId="3225516473" sldId="257"/>
            <ac:picMk id="9" creationId="{56866749-8864-E8E6-E221-2814D3EDEE64}"/>
          </ac:picMkLst>
        </pc:picChg>
        <pc:picChg chg="add del mod ord">
          <ac:chgData name="Kispal Marcell" userId="S::marcell.kispal@katonaj-mkszig.hu::c13ed412-3b59-43cc-b8c9-8c9560565472" providerId="AD" clId="Web-{8DBABA5E-2946-4B09-B8D6-B0C3F9AB9CF7}" dt="2023-11-23T15:57:36.849" v="12"/>
          <ac:picMkLst>
            <pc:docMk/>
            <pc:sldMk cId="3225516473" sldId="257"/>
            <ac:picMk id="12" creationId="{E2C5A31F-2446-D8CE-E1CD-2A972552D3A6}"/>
          </ac:picMkLst>
        </pc:picChg>
        <pc:picChg chg="add del mod ord">
          <ac:chgData name="Kispal Marcell" userId="S::marcell.kispal@katonaj-mkszig.hu::c13ed412-3b59-43cc-b8c9-8c9560565472" providerId="AD" clId="Web-{8DBABA5E-2946-4B09-B8D6-B0C3F9AB9CF7}" dt="2023-11-23T16:00:30.713" v="14"/>
          <ac:picMkLst>
            <pc:docMk/>
            <pc:sldMk cId="3225516473" sldId="257"/>
            <ac:picMk id="15" creationId="{FBA2F991-FF67-B727-F249-A196B3AD6E3F}"/>
          </ac:picMkLst>
        </pc:picChg>
        <pc:picChg chg="add del mod ord">
          <ac:chgData name="Kispal Marcell" userId="S::marcell.kispal@katonaj-mkszig.hu::c13ed412-3b59-43cc-b8c9-8c9560565472" providerId="AD" clId="Web-{8DBABA5E-2946-4B09-B8D6-B0C3F9AB9CF7}" dt="2023-11-23T16:06:07.536" v="40"/>
          <ac:picMkLst>
            <pc:docMk/>
            <pc:sldMk cId="3225516473" sldId="257"/>
            <ac:picMk id="18" creationId="{61F3EF33-B3EE-D1A3-4D9F-BA2D20C6B61B}"/>
          </ac:picMkLst>
        </pc:picChg>
        <pc:picChg chg="add mod ord">
          <ac:chgData name="Kispal Marcell" userId="S::marcell.kispal@katonaj-mkszig.hu::c13ed412-3b59-43cc-b8c9-8c9560565472" providerId="AD" clId="Web-{8DBABA5E-2946-4B09-B8D6-B0C3F9AB9CF7}" dt="2023-11-23T16:06:20.490" v="42" actId="1076"/>
          <ac:picMkLst>
            <pc:docMk/>
            <pc:sldMk cId="3225516473" sldId="257"/>
            <ac:picMk id="22" creationId="{7E406260-E6D0-5D46-D519-805438F173CA}"/>
          </ac:picMkLst>
        </pc:picChg>
      </pc:sldChg>
      <pc:sldChg chg="addSp delSp mod setBg">
        <pc:chgData name="Kispal Marcell" userId="S::marcell.kispal@katonaj-mkszig.hu::c13ed412-3b59-43cc-b8c9-8c9560565472" providerId="AD" clId="Web-{8DBABA5E-2946-4B09-B8D6-B0C3F9AB9CF7}" dt="2023-11-23T16:03:50.376" v="35"/>
        <pc:sldMkLst>
          <pc:docMk/>
          <pc:sldMk cId="15582699" sldId="260"/>
        </pc:sldMkLst>
        <pc:spChg chg="add del">
          <ac:chgData name="Kispal Marcell" userId="S::marcell.kispal@katonaj-mkszig.hu::c13ed412-3b59-43cc-b8c9-8c9560565472" providerId="AD" clId="Web-{8DBABA5E-2946-4B09-B8D6-B0C3F9AB9CF7}" dt="2023-11-23T16:03:50.376" v="35"/>
          <ac:spMkLst>
            <pc:docMk/>
            <pc:sldMk cId="15582699" sldId="260"/>
            <ac:spMk id="3" creationId="{B739E58A-0317-03C4-7FEB-84124AE28138}"/>
          </ac:spMkLst>
        </pc:spChg>
        <pc:spChg chg="add">
          <ac:chgData name="Kispal Marcell" userId="S::marcell.kispal@katonaj-mkszig.hu::c13ed412-3b59-43cc-b8c9-8c9560565472" providerId="AD" clId="Web-{8DBABA5E-2946-4B09-B8D6-B0C3F9AB9CF7}" dt="2023-11-23T16:03:50.376" v="35"/>
          <ac:spMkLst>
            <pc:docMk/>
            <pc:sldMk cId="15582699" sldId="260"/>
            <ac:spMk id="8" creationId="{907EF6B7-1338-4443-8C46-6A318D952DFD}"/>
          </ac:spMkLst>
        </pc:spChg>
        <pc:spChg chg="add del">
          <ac:chgData name="Kispal Marcell" userId="S::marcell.kispal@katonaj-mkszig.hu::c13ed412-3b59-43cc-b8c9-8c9560565472" providerId="AD" clId="Web-{8DBABA5E-2946-4B09-B8D6-B0C3F9AB9CF7}" dt="2023-11-23T16:03:12.687" v="16"/>
          <ac:spMkLst>
            <pc:docMk/>
            <pc:sldMk cId="15582699" sldId="260"/>
            <ac:spMk id="9" creationId="{35DB3719-6FDC-4E5D-891D-FF40B7300F64}"/>
          </ac:spMkLst>
        </pc:spChg>
        <pc:spChg chg="add">
          <ac:chgData name="Kispal Marcell" userId="S::marcell.kispal@katonaj-mkszig.hu::c13ed412-3b59-43cc-b8c9-8c9560565472" providerId="AD" clId="Web-{8DBABA5E-2946-4B09-B8D6-B0C3F9AB9CF7}" dt="2023-11-23T16:03:50.376" v="35"/>
          <ac:spMkLst>
            <pc:docMk/>
            <pc:sldMk cId="15582699" sldId="260"/>
            <ac:spMk id="10" creationId="{DAAE4CDD-124C-4DCF-9584-B6033B545DD5}"/>
          </ac:spMkLst>
        </pc:spChg>
        <pc:spChg chg="add del">
          <ac:chgData name="Kispal Marcell" userId="S::marcell.kispal@katonaj-mkszig.hu::c13ed412-3b59-43cc-b8c9-8c9560565472" providerId="AD" clId="Web-{8DBABA5E-2946-4B09-B8D6-B0C3F9AB9CF7}" dt="2023-11-23T16:03:12.687" v="16"/>
          <ac:spMkLst>
            <pc:docMk/>
            <pc:sldMk cId="15582699" sldId="260"/>
            <ac:spMk id="11" creationId="{E0CBAC23-2E3F-4A90-BA59-F8299F6A5439}"/>
          </ac:spMkLst>
        </pc:spChg>
        <pc:spChg chg="add">
          <ac:chgData name="Kispal Marcell" userId="S::marcell.kispal@katonaj-mkszig.hu::c13ed412-3b59-43cc-b8c9-8c9560565472" providerId="AD" clId="Web-{8DBABA5E-2946-4B09-B8D6-B0C3F9AB9CF7}" dt="2023-11-23T16:03:50.376" v="35"/>
          <ac:spMkLst>
            <pc:docMk/>
            <pc:sldMk cId="15582699" sldId="260"/>
            <ac:spMk id="12" creationId="{081E4A58-353D-44AE-B2FC-2A74E2E400F7}"/>
          </ac:spMkLst>
        </pc:spChg>
        <pc:spChg chg="add del">
          <ac:chgData name="Kispal Marcell" userId="S::marcell.kispal@katonaj-mkszig.hu::c13ed412-3b59-43cc-b8c9-8c9560565472" providerId="AD" clId="Web-{8DBABA5E-2946-4B09-B8D6-B0C3F9AB9CF7}" dt="2023-11-23T16:03:24.438" v="18"/>
          <ac:spMkLst>
            <pc:docMk/>
            <pc:sldMk cId="15582699" sldId="260"/>
            <ac:spMk id="13" creationId="{AAD0DBB9-1A4B-4391-81D4-CB19F9AB918A}"/>
          </ac:spMkLst>
        </pc:spChg>
        <pc:spChg chg="add del">
          <ac:chgData name="Kispal Marcell" userId="S::marcell.kispal@katonaj-mkszig.hu::c13ed412-3b59-43cc-b8c9-8c9560565472" providerId="AD" clId="Web-{8DBABA5E-2946-4B09-B8D6-B0C3F9AB9CF7}" dt="2023-11-23T16:03:24.438" v="18"/>
          <ac:spMkLst>
            <pc:docMk/>
            <pc:sldMk cId="15582699" sldId="260"/>
            <ac:spMk id="14" creationId="{BACC6370-2D7E-4714-9D71-7542949D7D5D}"/>
          </ac:spMkLst>
        </pc:spChg>
        <pc:spChg chg="add del">
          <ac:chgData name="Kispal Marcell" userId="S::marcell.kispal@katonaj-mkszig.hu::c13ed412-3b59-43cc-b8c9-8c9560565472" providerId="AD" clId="Web-{8DBABA5E-2946-4B09-B8D6-B0C3F9AB9CF7}" dt="2023-11-23T16:03:24.438" v="18"/>
          <ac:spMkLst>
            <pc:docMk/>
            <pc:sldMk cId="15582699" sldId="260"/>
            <ac:spMk id="15" creationId="{063BBA22-50EA-4C4D-BE05-F1CE4E63AA56}"/>
          </ac:spMkLst>
        </pc:spChg>
        <pc:spChg chg="add del">
          <ac:chgData name="Kispal Marcell" userId="S::marcell.kispal@katonaj-mkszig.hu::c13ed412-3b59-43cc-b8c9-8c9560565472" providerId="AD" clId="Web-{8DBABA5E-2946-4B09-B8D6-B0C3F9AB9CF7}" dt="2023-11-23T16:03:24.438" v="18"/>
          <ac:spMkLst>
            <pc:docMk/>
            <pc:sldMk cId="15582699" sldId="260"/>
            <ac:spMk id="16" creationId="{F68B3F68-107C-434F-AA38-110D5EA91B85}"/>
          </ac:spMkLst>
        </pc:spChg>
        <pc:spChg chg="add del">
          <ac:chgData name="Kispal Marcell" userId="S::marcell.kispal@katonaj-mkszig.hu::c13ed412-3b59-43cc-b8c9-8c9560565472" providerId="AD" clId="Web-{8DBABA5E-2946-4B09-B8D6-B0C3F9AB9CF7}" dt="2023-11-23T16:03:37.438" v="28"/>
          <ac:spMkLst>
            <pc:docMk/>
            <pc:sldMk cId="15582699" sldId="260"/>
            <ac:spMk id="27" creationId="{8DF67618-B87B-4195-8E24-3B126F79FF55}"/>
          </ac:spMkLst>
        </pc:spChg>
        <pc:spChg chg="add del">
          <ac:chgData name="Kispal Marcell" userId="S::marcell.kispal@katonaj-mkszig.hu::c13ed412-3b59-43cc-b8c9-8c9560565472" providerId="AD" clId="Web-{8DBABA5E-2946-4B09-B8D6-B0C3F9AB9CF7}" dt="2023-11-23T16:03:37.438" v="28"/>
          <ac:spMkLst>
            <pc:docMk/>
            <pc:sldMk cId="15582699" sldId="260"/>
            <ac:spMk id="28" creationId="{64960379-9FF9-400A-A8A8-F5AB633FD3BF}"/>
          </ac:spMkLst>
        </pc:spChg>
        <pc:spChg chg="add del">
          <ac:chgData name="Kispal Marcell" userId="S::marcell.kispal@katonaj-mkszig.hu::c13ed412-3b59-43cc-b8c9-8c9560565472" providerId="AD" clId="Web-{8DBABA5E-2946-4B09-B8D6-B0C3F9AB9CF7}" dt="2023-11-23T16:03:40.157" v="30"/>
          <ac:spMkLst>
            <pc:docMk/>
            <pc:sldMk cId="15582699" sldId="260"/>
            <ac:spMk id="38" creationId="{6C4028FD-8BAA-4A19-BFDE-594D991B7552}"/>
          </ac:spMkLst>
        </pc:spChg>
        <pc:spChg chg="add del">
          <ac:chgData name="Kispal Marcell" userId="S::marcell.kispal@katonaj-mkszig.hu::c13ed412-3b59-43cc-b8c9-8c9560565472" providerId="AD" clId="Web-{8DBABA5E-2946-4B09-B8D6-B0C3F9AB9CF7}" dt="2023-11-23T16:03:46.813" v="32"/>
          <ac:spMkLst>
            <pc:docMk/>
            <pc:sldMk cId="15582699" sldId="260"/>
            <ac:spMk id="41" creationId="{BACC6370-2D7E-4714-9D71-7542949D7D5D}"/>
          </ac:spMkLst>
        </pc:spChg>
        <pc:spChg chg="add del">
          <ac:chgData name="Kispal Marcell" userId="S::marcell.kispal@katonaj-mkszig.hu::c13ed412-3b59-43cc-b8c9-8c9560565472" providerId="AD" clId="Web-{8DBABA5E-2946-4B09-B8D6-B0C3F9AB9CF7}" dt="2023-11-23T16:03:46.813" v="32"/>
          <ac:spMkLst>
            <pc:docMk/>
            <pc:sldMk cId="15582699" sldId="260"/>
            <ac:spMk id="42" creationId="{F68B3F68-107C-434F-AA38-110D5EA91B85}"/>
          </ac:spMkLst>
        </pc:spChg>
        <pc:spChg chg="add del">
          <ac:chgData name="Kispal Marcell" userId="S::marcell.kispal@katonaj-mkszig.hu::c13ed412-3b59-43cc-b8c9-8c9560565472" providerId="AD" clId="Web-{8DBABA5E-2946-4B09-B8D6-B0C3F9AB9CF7}" dt="2023-11-23T16:03:46.813" v="32"/>
          <ac:spMkLst>
            <pc:docMk/>
            <pc:sldMk cId="15582699" sldId="260"/>
            <ac:spMk id="43" creationId="{AAD0DBB9-1A4B-4391-81D4-CB19F9AB918A}"/>
          </ac:spMkLst>
        </pc:spChg>
        <pc:spChg chg="add del">
          <ac:chgData name="Kispal Marcell" userId="S::marcell.kispal@katonaj-mkszig.hu::c13ed412-3b59-43cc-b8c9-8c9560565472" providerId="AD" clId="Web-{8DBABA5E-2946-4B09-B8D6-B0C3F9AB9CF7}" dt="2023-11-23T16:03:46.813" v="32"/>
          <ac:spMkLst>
            <pc:docMk/>
            <pc:sldMk cId="15582699" sldId="260"/>
            <ac:spMk id="44" creationId="{063BBA22-50EA-4C4D-BE05-F1CE4E63AA56}"/>
          </ac:spMkLst>
        </pc:spChg>
        <pc:spChg chg="add">
          <ac:chgData name="Kispal Marcell" userId="S::marcell.kispal@katonaj-mkszig.hu::c13ed412-3b59-43cc-b8c9-8c9560565472" providerId="AD" clId="Web-{8DBABA5E-2946-4B09-B8D6-B0C3F9AB9CF7}" dt="2023-11-23T16:03:50.376" v="35"/>
          <ac:spMkLst>
            <pc:docMk/>
            <pc:sldMk cId="15582699" sldId="260"/>
            <ac:spMk id="49" creationId="{B739E58A-0317-03C4-7FEB-84124AE28138}"/>
          </ac:spMkLst>
        </pc:spChg>
        <pc:grpChg chg="add del">
          <ac:chgData name="Kispal Marcell" userId="S::marcell.kispal@katonaj-mkszig.hu::c13ed412-3b59-43cc-b8c9-8c9560565472" providerId="AD" clId="Web-{8DBABA5E-2946-4B09-B8D6-B0C3F9AB9CF7}" dt="2023-11-23T16:03:37.438" v="28"/>
          <ac:grpSpMkLst>
            <pc:docMk/>
            <pc:sldMk cId="15582699" sldId="260"/>
            <ac:grpSpMk id="29" creationId="{2C491629-AE25-486B-9B22-2CE4EE8F7E47}"/>
          </ac:grpSpMkLst>
        </pc:grpChg>
        <pc:grpChg chg="add del">
          <ac:chgData name="Kispal Marcell" userId="S::marcell.kispal@katonaj-mkszig.hu::c13ed412-3b59-43cc-b8c9-8c9560565472" providerId="AD" clId="Web-{8DBABA5E-2946-4B09-B8D6-B0C3F9AB9CF7}" dt="2023-11-23T16:03:37.438" v="28"/>
          <ac:grpSpMkLst>
            <pc:docMk/>
            <pc:sldMk cId="15582699" sldId="260"/>
            <ac:grpSpMk id="32" creationId="{43F5E015-E085-4624-B431-B42414448684}"/>
          </ac:grpSpMkLst>
        </pc:grpChg>
        <pc:graphicFrameChg chg="add del">
          <ac:chgData name="Kispal Marcell" userId="S::marcell.kispal@katonaj-mkszig.hu::c13ed412-3b59-43cc-b8c9-8c9560565472" providerId="AD" clId="Web-{8DBABA5E-2946-4B09-B8D6-B0C3F9AB9CF7}" dt="2023-11-23T16:03:12.687" v="16"/>
          <ac:graphicFrameMkLst>
            <pc:docMk/>
            <pc:sldMk cId="15582699" sldId="260"/>
            <ac:graphicFrameMk id="5" creationId="{016C0053-6EF4-DE77-49E2-77D16D1CC6BE}"/>
          </ac:graphicFrameMkLst>
        </pc:graphicFrameChg>
        <pc:graphicFrameChg chg="add del">
          <ac:chgData name="Kispal Marcell" userId="S::marcell.kispal@katonaj-mkszig.hu::c13ed412-3b59-43cc-b8c9-8c9560565472" providerId="AD" clId="Web-{8DBABA5E-2946-4B09-B8D6-B0C3F9AB9CF7}" dt="2023-11-23T16:03:24.438" v="18"/>
          <ac:graphicFrameMkLst>
            <pc:docMk/>
            <pc:sldMk cId="15582699" sldId="260"/>
            <ac:graphicFrameMk id="17" creationId="{398F5369-6AA5-7A00-8218-39AE87F61E13}"/>
          </ac:graphicFrameMkLst>
        </pc:graphicFrameChg>
        <pc:graphicFrameChg chg="add del">
          <ac:chgData name="Kispal Marcell" userId="S::marcell.kispal@katonaj-mkszig.hu::c13ed412-3b59-43cc-b8c9-8c9560565472" providerId="AD" clId="Web-{8DBABA5E-2946-4B09-B8D6-B0C3F9AB9CF7}" dt="2023-11-23T16:03:25.719" v="20"/>
          <ac:graphicFrameMkLst>
            <pc:docMk/>
            <pc:sldMk cId="15582699" sldId="260"/>
            <ac:graphicFrameMk id="19" creationId="{9DE968CF-3A6C-83B3-6D38-1427A3B1F6D9}"/>
          </ac:graphicFrameMkLst>
        </pc:graphicFrameChg>
        <pc:graphicFrameChg chg="add del">
          <ac:chgData name="Kispal Marcell" userId="S::marcell.kispal@katonaj-mkszig.hu::c13ed412-3b59-43cc-b8c9-8c9560565472" providerId="AD" clId="Web-{8DBABA5E-2946-4B09-B8D6-B0C3F9AB9CF7}" dt="2023-11-23T16:03:27.750" v="22"/>
          <ac:graphicFrameMkLst>
            <pc:docMk/>
            <pc:sldMk cId="15582699" sldId="260"/>
            <ac:graphicFrameMk id="21" creationId="{4C95D553-74C6-EA28-8FCA-869773273248}"/>
          </ac:graphicFrameMkLst>
        </pc:graphicFrameChg>
        <pc:graphicFrameChg chg="add del">
          <ac:chgData name="Kispal Marcell" userId="S::marcell.kispal@katonaj-mkszig.hu::c13ed412-3b59-43cc-b8c9-8c9560565472" providerId="AD" clId="Web-{8DBABA5E-2946-4B09-B8D6-B0C3F9AB9CF7}" dt="2023-11-23T16:03:30.406" v="24"/>
          <ac:graphicFrameMkLst>
            <pc:docMk/>
            <pc:sldMk cId="15582699" sldId="260"/>
            <ac:graphicFrameMk id="23" creationId="{3E53E62D-384F-B244-5BB8-F7145CBCCFDD}"/>
          </ac:graphicFrameMkLst>
        </pc:graphicFrameChg>
        <pc:graphicFrameChg chg="add del">
          <ac:chgData name="Kispal Marcell" userId="S::marcell.kispal@katonaj-mkszig.hu::c13ed412-3b59-43cc-b8c9-8c9560565472" providerId="AD" clId="Web-{8DBABA5E-2946-4B09-B8D6-B0C3F9AB9CF7}" dt="2023-11-23T16:03:32.485" v="26"/>
          <ac:graphicFrameMkLst>
            <pc:docMk/>
            <pc:sldMk cId="15582699" sldId="260"/>
            <ac:graphicFrameMk id="25" creationId="{4C95D553-74C6-EA28-8FCA-869773273248}"/>
          </ac:graphicFrameMkLst>
        </pc:graphicFrameChg>
        <pc:graphicFrameChg chg="add del">
          <ac:chgData name="Kispal Marcell" userId="S::marcell.kispal@katonaj-mkszig.hu::c13ed412-3b59-43cc-b8c9-8c9560565472" providerId="AD" clId="Web-{8DBABA5E-2946-4B09-B8D6-B0C3F9AB9CF7}" dt="2023-11-23T16:03:37.438" v="28"/>
          <ac:graphicFrameMkLst>
            <pc:docMk/>
            <pc:sldMk cId="15582699" sldId="260"/>
            <ac:graphicFrameMk id="36" creationId="{9E7E98BD-8BB7-C5CF-CF5E-53106B7439B4}"/>
          </ac:graphicFrameMkLst>
        </pc:graphicFrameChg>
        <pc:graphicFrameChg chg="add del">
          <ac:chgData name="Kispal Marcell" userId="S::marcell.kispal@katonaj-mkszig.hu::c13ed412-3b59-43cc-b8c9-8c9560565472" providerId="AD" clId="Web-{8DBABA5E-2946-4B09-B8D6-B0C3F9AB9CF7}" dt="2023-11-23T16:03:40.157" v="30"/>
          <ac:graphicFrameMkLst>
            <pc:docMk/>
            <pc:sldMk cId="15582699" sldId="260"/>
            <ac:graphicFrameMk id="39" creationId="{61894856-CBF8-AEAB-6291-13D16D850A99}"/>
          </ac:graphicFrameMkLst>
        </pc:graphicFrameChg>
        <pc:graphicFrameChg chg="add del">
          <ac:chgData name="Kispal Marcell" userId="S::marcell.kispal@katonaj-mkszig.hu::c13ed412-3b59-43cc-b8c9-8c9560565472" providerId="AD" clId="Web-{8DBABA5E-2946-4B09-B8D6-B0C3F9AB9CF7}" dt="2023-11-23T16:03:46.813" v="32"/>
          <ac:graphicFrameMkLst>
            <pc:docMk/>
            <pc:sldMk cId="15582699" sldId="260"/>
            <ac:graphicFrameMk id="45" creationId="{DB2AB12D-C351-B2FF-D0DB-46745C8772EE}"/>
          </ac:graphicFrameMkLst>
        </pc:graphicFrameChg>
        <pc:graphicFrameChg chg="add del">
          <ac:chgData name="Kispal Marcell" userId="S::marcell.kispal@katonaj-mkszig.hu::c13ed412-3b59-43cc-b8c9-8c9560565472" providerId="AD" clId="Web-{8DBABA5E-2946-4B09-B8D6-B0C3F9AB9CF7}" dt="2023-11-23T16:03:50.376" v="34"/>
          <ac:graphicFrameMkLst>
            <pc:docMk/>
            <pc:sldMk cId="15582699" sldId="260"/>
            <ac:graphicFrameMk id="47" creationId="{3E53E62D-384F-B244-5BB8-F7145CBCCFDD}"/>
          </ac:graphicFrameMkLst>
        </pc:graphicFrameChg>
      </pc:sldChg>
    </pc:docChg>
  </pc:docChgLst>
  <pc:docChgLst>
    <pc:chgData name="Jakab Mate Tibor" userId="S::tibormate.jakab@katonaj-mkszig.hu::ec65bc21-7c3f-4e00-b489-3eef79a2f886" providerId="AD" clId="Web-{03569AB2-285A-43B2-9C1C-F1D9A5DF8DFC}"/>
    <pc:docChg chg="addSld modSld sldOrd modMainMaster">
      <pc:chgData name="Jakab Mate Tibor" userId="S::tibormate.jakab@katonaj-mkszig.hu::ec65bc21-7c3f-4e00-b489-3eef79a2f886" providerId="AD" clId="Web-{03569AB2-285A-43B2-9C1C-F1D9A5DF8DFC}" dt="2023-11-23T18:05:03.165" v="792"/>
      <pc:docMkLst>
        <pc:docMk/>
      </pc:docMkLst>
      <pc:sldChg chg="addSp delSp modSp mod modTransition setBg setClrOvrMap">
        <pc:chgData name="Jakab Mate Tibor" userId="S::tibormate.jakab@katonaj-mkszig.hu::ec65bc21-7c3f-4e00-b489-3eef79a2f886" providerId="AD" clId="Web-{03569AB2-285A-43B2-9C1C-F1D9A5DF8DFC}" dt="2023-11-23T17:48:54.516" v="733"/>
        <pc:sldMkLst>
          <pc:docMk/>
          <pc:sldMk cId="4266748471" sldId="256"/>
        </pc:sldMkLst>
        <pc:spChg chg="mod">
          <ac:chgData name="Jakab Mate Tibor" userId="S::tibormate.jakab@katonaj-mkszig.hu::ec65bc21-7c3f-4e00-b489-3eef79a2f886" providerId="AD" clId="Web-{03569AB2-285A-43B2-9C1C-F1D9A5DF8DFC}" dt="2023-11-23T15:24:28.646" v="115" actId="20577"/>
          <ac:spMkLst>
            <pc:docMk/>
            <pc:sldMk cId="4266748471" sldId="256"/>
            <ac:spMk id="2" creationId="{00000000-0000-0000-0000-000000000000}"/>
          </ac:spMkLst>
        </pc:spChg>
        <pc:spChg chg="mod">
          <ac:chgData name="Jakab Mate Tibor" userId="S::tibormate.jakab@katonaj-mkszig.hu::ec65bc21-7c3f-4e00-b489-3eef79a2f886" providerId="AD" clId="Web-{03569AB2-285A-43B2-9C1C-F1D9A5DF8DFC}" dt="2023-11-23T14:38:59.880" v="29"/>
          <ac:spMkLst>
            <pc:docMk/>
            <pc:sldMk cId="4266748471" sldId="256"/>
            <ac:spMk id="3" creationId="{00000000-0000-0000-0000-000000000000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4:35:57.625" v="5"/>
          <ac:spMkLst>
            <pc:docMk/>
            <pc:sldMk cId="4266748471" sldId="256"/>
            <ac:spMk id="9" creationId="{A8384FB5-9ADC-4DDC-881B-597D56F5B15D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4:35:57.625" v="5"/>
          <ac:spMkLst>
            <pc:docMk/>
            <pc:sldMk cId="4266748471" sldId="256"/>
            <ac:spMk id="11" creationId="{1199E1B1-A8C0-4FE8-A5A8-1CB41D69F857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4:35:57.625" v="5"/>
          <ac:spMkLst>
            <pc:docMk/>
            <pc:sldMk cId="4266748471" sldId="256"/>
            <ac:spMk id="13" creationId="{84A8DE83-DE75-4B41-9DB4-A7EC0B0DEC0B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4:35:57.625" v="5"/>
          <ac:spMkLst>
            <pc:docMk/>
            <pc:sldMk cId="4266748471" sldId="256"/>
            <ac:spMk id="15" creationId="{A7009A0A-BEF5-4EAC-AF15-E4F9F002E239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4:36:00.188" v="7"/>
          <ac:spMkLst>
            <pc:docMk/>
            <pc:sldMk cId="4266748471" sldId="256"/>
            <ac:spMk id="17" creationId="{BA79A7CF-01AF-4178-9369-94E0C90EB046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4:36:00.188" v="7"/>
          <ac:spMkLst>
            <pc:docMk/>
            <pc:sldMk cId="4266748471" sldId="256"/>
            <ac:spMk id="18" creationId="{99413ED5-9ED4-4772-BCE4-2BCAE6B12E35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4:36:00.188" v="7"/>
          <ac:spMkLst>
            <pc:docMk/>
            <pc:sldMk cId="4266748471" sldId="256"/>
            <ac:spMk id="19" creationId="{04357C93-F0CB-4A1C-8F77-4E9063789819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4:36:00.188" v="7"/>
          <ac:spMkLst>
            <pc:docMk/>
            <pc:sldMk cId="4266748471" sldId="256"/>
            <ac:spMk id="20" creationId="{90F533E9-6690-41A8-A372-4C6C622D028D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4:36:02.625" v="9"/>
          <ac:spMkLst>
            <pc:docMk/>
            <pc:sldMk cId="4266748471" sldId="256"/>
            <ac:spMk id="22" creationId="{A3363022-C969-41E9-8EB2-E4C94908C1FA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4:36:02.625" v="9"/>
          <ac:spMkLst>
            <pc:docMk/>
            <pc:sldMk cId="4266748471" sldId="256"/>
            <ac:spMk id="23" creationId="{8D1AD6B3-BE88-4CEB-BA17-790657CC4729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4:36:05.282" v="11"/>
          <ac:spMkLst>
            <pc:docMk/>
            <pc:sldMk cId="4266748471" sldId="256"/>
            <ac:spMk id="27" creationId="{23D09407-53BC-485E-B4CE-BC5E4FC4B25B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4:36:05.282" v="11"/>
          <ac:spMkLst>
            <pc:docMk/>
            <pc:sldMk cId="4266748471" sldId="256"/>
            <ac:spMk id="28" creationId="{921DB988-49FC-4608-B0A2-E2F3A4019041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4:36:07.626" v="13"/>
          <ac:spMkLst>
            <pc:docMk/>
            <pc:sldMk cId="4266748471" sldId="256"/>
            <ac:spMk id="37" creationId="{68AF5748-FED8-45BA-8631-26D1D10F3246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4:36:07.626" v="13"/>
          <ac:spMkLst>
            <pc:docMk/>
            <pc:sldMk cId="4266748471" sldId="256"/>
            <ac:spMk id="38" creationId="{AF2F604E-43BE-4DC3-B983-E071523364F8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4:36:07.626" v="13"/>
          <ac:spMkLst>
            <pc:docMk/>
            <pc:sldMk cId="4266748471" sldId="256"/>
            <ac:spMk id="39" creationId="{08C9B587-E65E-4B52-B37C-ABEBB6E87928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4:36:10.141" v="15"/>
          <ac:spMkLst>
            <pc:docMk/>
            <pc:sldMk cId="4266748471" sldId="256"/>
            <ac:spMk id="41" creationId="{665DBBEF-238B-476B-96AB-8AAC3224ECEA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4:36:10.141" v="15"/>
          <ac:spMkLst>
            <pc:docMk/>
            <pc:sldMk cId="4266748471" sldId="256"/>
            <ac:spMk id="42" creationId="{3FCFB1DE-0B7E-48CC-BA90-B2AB0889F9D6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4:38:59.880" v="29"/>
          <ac:spMkLst>
            <pc:docMk/>
            <pc:sldMk cId="4266748471" sldId="256"/>
            <ac:spMk id="44" creationId="{23D09407-53BC-485E-B4CE-BC5E4FC4B25B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4:38:59.880" v="29"/>
          <ac:spMkLst>
            <pc:docMk/>
            <pc:sldMk cId="4266748471" sldId="256"/>
            <ac:spMk id="45" creationId="{921DB988-49FC-4608-B0A2-E2F3A4019041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4:38:54.677" v="24"/>
          <ac:spMkLst>
            <pc:docMk/>
            <pc:sldMk cId="4266748471" sldId="256"/>
            <ac:spMk id="57" creationId="{71B2258F-86CA-4D4D-8270-BC05FCDEBFB3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4:38:57.021" v="26"/>
          <ac:spMkLst>
            <pc:docMk/>
            <pc:sldMk cId="4266748471" sldId="256"/>
            <ac:spMk id="59" creationId="{06DA9DF9-31F7-4056-B42E-878CC92417B8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4:38:59.864" v="28"/>
          <ac:spMkLst>
            <pc:docMk/>
            <pc:sldMk cId="4266748471" sldId="256"/>
            <ac:spMk id="61" creationId="{AF2F604E-43BE-4DC3-B983-E071523364F8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4:38:59.864" v="28"/>
          <ac:spMkLst>
            <pc:docMk/>
            <pc:sldMk cId="4266748471" sldId="256"/>
            <ac:spMk id="62" creationId="{0671A8AE-40A1-4631-A6B8-581AFF065482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4:38:59.864" v="28"/>
          <ac:spMkLst>
            <pc:docMk/>
            <pc:sldMk cId="4266748471" sldId="256"/>
            <ac:spMk id="63" creationId="{08C9B587-E65E-4B52-B37C-ABEBB6E87928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4:38:59.864" v="28"/>
          <ac:spMkLst>
            <pc:docMk/>
            <pc:sldMk cId="4266748471" sldId="256"/>
            <ac:spMk id="64" creationId="{AB58EF07-17C2-48CF-ABB0-EEF1F17CB8F0}"/>
          </ac:spMkLst>
        </pc:spChg>
        <pc:spChg chg="add">
          <ac:chgData name="Jakab Mate Tibor" userId="S::tibormate.jakab@katonaj-mkszig.hu::ec65bc21-7c3f-4e00-b489-3eef79a2f886" providerId="AD" clId="Web-{03569AB2-285A-43B2-9C1C-F1D9A5DF8DFC}" dt="2023-11-23T14:38:59.880" v="29"/>
          <ac:spMkLst>
            <pc:docMk/>
            <pc:sldMk cId="4266748471" sldId="256"/>
            <ac:spMk id="65" creationId="{7821A508-2985-4905-874A-527429BAABFA}"/>
          </ac:spMkLst>
        </pc:spChg>
        <pc:spChg chg="add">
          <ac:chgData name="Jakab Mate Tibor" userId="S::tibormate.jakab@katonaj-mkszig.hu::ec65bc21-7c3f-4e00-b489-3eef79a2f886" providerId="AD" clId="Web-{03569AB2-285A-43B2-9C1C-F1D9A5DF8DFC}" dt="2023-11-23T14:38:59.880" v="29"/>
          <ac:spMkLst>
            <pc:docMk/>
            <pc:sldMk cId="4266748471" sldId="256"/>
            <ac:spMk id="66" creationId="{362D44EE-C852-4460-B8B5-C4F2BC20510C}"/>
          </ac:spMkLst>
        </pc:spChg>
        <pc:spChg chg="add">
          <ac:chgData name="Jakab Mate Tibor" userId="S::tibormate.jakab@katonaj-mkszig.hu::ec65bc21-7c3f-4e00-b489-3eef79a2f886" providerId="AD" clId="Web-{03569AB2-285A-43B2-9C1C-F1D9A5DF8DFC}" dt="2023-11-23T14:38:59.880" v="29"/>
          <ac:spMkLst>
            <pc:docMk/>
            <pc:sldMk cId="4266748471" sldId="256"/>
            <ac:spMk id="67" creationId="{D2929CB1-0E3C-4B2D-ADC5-0154FB33BA44}"/>
          </ac:spMkLst>
        </pc:spChg>
        <pc:spChg chg="add">
          <ac:chgData name="Jakab Mate Tibor" userId="S::tibormate.jakab@katonaj-mkszig.hu::ec65bc21-7c3f-4e00-b489-3eef79a2f886" providerId="AD" clId="Web-{03569AB2-285A-43B2-9C1C-F1D9A5DF8DFC}" dt="2023-11-23T14:38:59.880" v="29"/>
          <ac:spMkLst>
            <pc:docMk/>
            <pc:sldMk cId="4266748471" sldId="256"/>
            <ac:spMk id="68" creationId="{658970D8-8D1D-4B5C-894B-E871CC86543D}"/>
          </ac:spMkLst>
        </pc:spChg>
        <pc:spChg chg="add">
          <ac:chgData name="Jakab Mate Tibor" userId="S::tibormate.jakab@katonaj-mkszig.hu::ec65bc21-7c3f-4e00-b489-3eef79a2f886" providerId="AD" clId="Web-{03569AB2-285A-43B2-9C1C-F1D9A5DF8DFC}" dt="2023-11-23T14:38:59.880" v="29"/>
          <ac:spMkLst>
            <pc:docMk/>
            <pc:sldMk cId="4266748471" sldId="256"/>
            <ac:spMk id="69" creationId="{5F2F0C84-BE8C-4DC2-A6D3-30349A801D5C}"/>
          </ac:spMkLst>
        </pc:spChg>
        <pc:spChg chg="add">
          <ac:chgData name="Jakab Mate Tibor" userId="S::tibormate.jakab@katonaj-mkszig.hu::ec65bc21-7c3f-4e00-b489-3eef79a2f886" providerId="AD" clId="Web-{03569AB2-285A-43B2-9C1C-F1D9A5DF8DFC}" dt="2023-11-23T14:38:59.880" v="29"/>
          <ac:spMkLst>
            <pc:docMk/>
            <pc:sldMk cId="4266748471" sldId="256"/>
            <ac:spMk id="70" creationId="{F227E5B6-9132-43CA-B503-37A18562ADF2}"/>
          </ac:spMkLst>
        </pc:spChg>
        <pc:spChg chg="add">
          <ac:chgData name="Jakab Mate Tibor" userId="S::tibormate.jakab@katonaj-mkszig.hu::ec65bc21-7c3f-4e00-b489-3eef79a2f886" providerId="AD" clId="Web-{03569AB2-285A-43B2-9C1C-F1D9A5DF8DFC}" dt="2023-11-23T14:38:59.880" v="29"/>
          <ac:spMkLst>
            <pc:docMk/>
            <pc:sldMk cId="4266748471" sldId="256"/>
            <ac:spMk id="71" creationId="{03C2051E-A88D-48E5-BACF-AAED17892722}"/>
          </ac:spMkLst>
        </pc:spChg>
        <pc:grpChg chg="add del">
          <ac:chgData name="Jakab Mate Tibor" userId="S::tibormate.jakab@katonaj-mkszig.hu::ec65bc21-7c3f-4e00-b489-3eef79a2f886" providerId="AD" clId="Web-{03569AB2-285A-43B2-9C1C-F1D9A5DF8DFC}" dt="2023-11-23T14:36:02.625" v="9"/>
          <ac:grpSpMkLst>
            <pc:docMk/>
            <pc:sldMk cId="4266748471" sldId="256"/>
            <ac:grpSpMk id="24" creationId="{89D1390B-7E13-4B4F-9CB2-391063412E54}"/>
          </ac:grpSpMkLst>
        </pc:grpChg>
        <pc:grpChg chg="add del">
          <ac:chgData name="Jakab Mate Tibor" userId="S::tibormate.jakab@katonaj-mkszig.hu::ec65bc21-7c3f-4e00-b489-3eef79a2f886" providerId="AD" clId="Web-{03569AB2-285A-43B2-9C1C-F1D9A5DF8DFC}" dt="2023-11-23T14:36:05.282" v="11"/>
          <ac:grpSpMkLst>
            <pc:docMk/>
            <pc:sldMk cId="4266748471" sldId="256"/>
            <ac:grpSpMk id="29" creationId="{E9B930FD-8671-4C4C-ADCF-73AC1D0CD417}"/>
          </ac:grpSpMkLst>
        </pc:grpChg>
        <pc:grpChg chg="add del">
          <ac:chgData name="Jakab Mate Tibor" userId="S::tibormate.jakab@katonaj-mkszig.hu::ec65bc21-7c3f-4e00-b489-3eef79a2f886" providerId="AD" clId="Web-{03569AB2-285A-43B2-9C1C-F1D9A5DF8DFC}" dt="2023-11-23T14:36:05.282" v="11"/>
          <ac:grpSpMkLst>
            <pc:docMk/>
            <pc:sldMk cId="4266748471" sldId="256"/>
            <ac:grpSpMk id="32" creationId="{383C2651-AE0C-4AE4-8725-E2F9414FE219}"/>
          </ac:grpSpMkLst>
        </pc:grpChg>
        <pc:grpChg chg="add del">
          <ac:chgData name="Jakab Mate Tibor" userId="S::tibormate.jakab@katonaj-mkszig.hu::ec65bc21-7c3f-4e00-b489-3eef79a2f886" providerId="AD" clId="Web-{03569AB2-285A-43B2-9C1C-F1D9A5DF8DFC}" dt="2023-11-23T14:38:59.880" v="29"/>
          <ac:grpSpMkLst>
            <pc:docMk/>
            <pc:sldMk cId="4266748471" sldId="256"/>
            <ac:grpSpMk id="46" creationId="{E9B930FD-8671-4C4C-ADCF-73AC1D0CD417}"/>
          </ac:grpSpMkLst>
        </pc:grpChg>
        <pc:grpChg chg="add del">
          <ac:chgData name="Jakab Mate Tibor" userId="S::tibormate.jakab@katonaj-mkszig.hu::ec65bc21-7c3f-4e00-b489-3eef79a2f886" providerId="AD" clId="Web-{03569AB2-285A-43B2-9C1C-F1D9A5DF8DFC}" dt="2023-11-23T14:38:59.880" v="29"/>
          <ac:grpSpMkLst>
            <pc:docMk/>
            <pc:sldMk cId="4266748471" sldId="256"/>
            <ac:grpSpMk id="49" creationId="{383C2651-AE0C-4AE4-8725-E2F9414FE219}"/>
          </ac:grpSpMkLst>
        </pc:grpChg>
        <pc:picChg chg="add del mod">
          <ac:chgData name="Jakab Mate Tibor" userId="S::tibormate.jakab@katonaj-mkszig.hu::ec65bc21-7c3f-4e00-b489-3eef79a2f886" providerId="AD" clId="Web-{03569AB2-285A-43B2-9C1C-F1D9A5DF8DFC}" dt="2023-11-23T14:36:16.470" v="17"/>
          <ac:picMkLst>
            <pc:docMk/>
            <pc:sldMk cId="4266748471" sldId="256"/>
            <ac:picMk id="4" creationId="{E5F6556B-C344-5279-758B-3E81034B93AA}"/>
          </ac:picMkLst>
        </pc:picChg>
        <pc:picChg chg="add del mod">
          <ac:chgData name="Jakab Mate Tibor" userId="S::tibormate.jakab@katonaj-mkszig.hu::ec65bc21-7c3f-4e00-b489-3eef79a2f886" providerId="AD" clId="Web-{03569AB2-285A-43B2-9C1C-F1D9A5DF8DFC}" dt="2023-11-23T14:37:02.924" v="19"/>
          <ac:picMkLst>
            <pc:docMk/>
            <pc:sldMk cId="4266748471" sldId="256"/>
            <ac:picMk id="5" creationId="{9D3E2415-EC74-D831-EF8A-8DB427A5A14A}"/>
          </ac:picMkLst>
        </pc:picChg>
        <pc:picChg chg="add del mod">
          <ac:chgData name="Jakab Mate Tibor" userId="S::tibormate.jakab@katonaj-mkszig.hu::ec65bc21-7c3f-4e00-b489-3eef79a2f886" providerId="AD" clId="Web-{03569AB2-285A-43B2-9C1C-F1D9A5DF8DFC}" dt="2023-11-23T14:38:27.301" v="21"/>
          <ac:picMkLst>
            <pc:docMk/>
            <pc:sldMk cId="4266748471" sldId="256"/>
            <ac:picMk id="6" creationId="{F7A16E55-44E0-58C9-8C32-5FB2549D3FB8}"/>
          </ac:picMkLst>
        </pc:picChg>
        <pc:picChg chg="add mod ord">
          <ac:chgData name="Jakab Mate Tibor" userId="S::tibormate.jakab@katonaj-mkszig.hu::ec65bc21-7c3f-4e00-b489-3eef79a2f886" providerId="AD" clId="Web-{03569AB2-285A-43B2-9C1C-F1D9A5DF8DFC}" dt="2023-11-23T14:38:59.880" v="29"/>
          <ac:picMkLst>
            <pc:docMk/>
            <pc:sldMk cId="4266748471" sldId="256"/>
            <ac:picMk id="7" creationId="{E6AF75DE-C96A-6923-9798-C9DF833D59B5}"/>
          </ac:picMkLst>
        </pc:picChg>
      </pc:sldChg>
      <pc:sldChg chg="addSp delSp modSp new mod ord modTransition setBg addAnim delAnim">
        <pc:chgData name="Jakab Mate Tibor" userId="S::tibormate.jakab@katonaj-mkszig.hu::ec65bc21-7c3f-4e00-b489-3eef79a2f886" providerId="AD" clId="Web-{03569AB2-285A-43B2-9C1C-F1D9A5DF8DFC}" dt="2023-11-23T17:48:48.078" v="732"/>
        <pc:sldMkLst>
          <pc:docMk/>
          <pc:sldMk cId="3225516473" sldId="257"/>
        </pc:sldMkLst>
        <pc:spChg chg="mod ord">
          <ac:chgData name="Jakab Mate Tibor" userId="S::tibormate.jakab@katonaj-mkszig.hu::ec65bc21-7c3f-4e00-b489-3eef79a2f886" providerId="AD" clId="Web-{03569AB2-285A-43B2-9C1C-F1D9A5DF8DFC}" dt="2023-11-23T17:31:49.427" v="677" actId="20577"/>
          <ac:spMkLst>
            <pc:docMk/>
            <pc:sldMk cId="3225516473" sldId="257"/>
            <ac:spMk id="2" creationId="{AE9F11D2-1C45-F6ED-0BC6-A48C02198DC2}"/>
          </ac:spMkLst>
        </pc:spChg>
        <pc:spChg chg="del mod">
          <ac:chgData name="Jakab Mate Tibor" userId="S::tibormate.jakab@katonaj-mkszig.hu::ec65bc21-7c3f-4e00-b489-3eef79a2f886" providerId="AD" clId="Web-{03569AB2-285A-43B2-9C1C-F1D9A5DF8DFC}" dt="2023-11-23T15:38:25.055" v="214"/>
          <ac:spMkLst>
            <pc:docMk/>
            <pc:sldMk cId="3225516473" sldId="257"/>
            <ac:spMk id="3" creationId="{DDEC475A-37B7-E3F1-2657-488481C02C71}"/>
          </ac:spMkLst>
        </pc:spChg>
        <pc:spChg chg="add mod">
          <ac:chgData name="Jakab Mate Tibor" userId="S::tibormate.jakab@katonaj-mkszig.hu::ec65bc21-7c3f-4e00-b489-3eef79a2f886" providerId="AD" clId="Web-{03569AB2-285A-43B2-9C1C-F1D9A5DF8DFC}" dt="2023-11-23T15:51:40.572" v="241"/>
          <ac:spMkLst>
            <pc:docMk/>
            <pc:sldMk cId="3225516473" sldId="257"/>
            <ac:spMk id="8" creationId="{36FDE178-F0FA-4884-4166-A9F0C38579CD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5:39:08.698" v="221"/>
          <ac:spMkLst>
            <pc:docMk/>
            <pc:sldMk cId="3225516473" sldId="257"/>
            <ac:spMk id="9" creationId="{35986251-78F5-2353-819F-1E36409AAD69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5:39:05.651" v="219"/>
          <ac:spMkLst>
            <pc:docMk/>
            <pc:sldMk cId="3225516473" sldId="257"/>
            <ac:spMk id="10" creationId="{022BDE4A-8A20-4A69-9C5A-581C82036A4D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5:39:08.698" v="221"/>
          <ac:spMkLst>
            <pc:docMk/>
            <pc:sldMk cId="3225516473" sldId="257"/>
            <ac:spMk id="12" creationId="{21516CB1-E8C8-4751-B6A6-46B2D1E72A61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5:39:08.698" v="221"/>
          <ac:spMkLst>
            <pc:docMk/>
            <pc:sldMk cId="3225516473" sldId="257"/>
            <ac:spMk id="14" creationId="{90C0C0D1-E79A-41FF-8322-256F6DD1499B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5:39:08.698" v="221"/>
          <ac:spMkLst>
            <pc:docMk/>
            <pc:sldMk cId="3225516473" sldId="257"/>
            <ac:spMk id="16" creationId="{395FA420-5595-49D1-9D5F-79EC43B55574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5:39:36.574" v="228"/>
          <ac:spMkLst>
            <pc:docMk/>
            <pc:sldMk cId="3225516473" sldId="257"/>
            <ac:spMk id="18" creationId="{AE422339-2F71-4CA5-9807-D908FDA67E3B}"/>
          </ac:spMkLst>
        </pc:spChg>
        <pc:spChg chg="add del mod ord">
          <ac:chgData name="Jakab Mate Tibor" userId="S::tibormate.jakab@katonaj-mkszig.hu::ec65bc21-7c3f-4e00-b489-3eef79a2f886" providerId="AD" clId="Web-{03569AB2-285A-43B2-9C1C-F1D9A5DF8DFC}" dt="2023-11-23T15:50:35.179" v="236"/>
          <ac:spMkLst>
            <pc:docMk/>
            <pc:sldMk cId="3225516473" sldId="257"/>
            <ac:spMk id="21" creationId="{84F73D32-DDCB-C9BB-D854-1BD6892BF080}"/>
          </ac:spMkLst>
        </pc:spChg>
        <pc:spChg chg="add del mod">
          <ac:chgData name="Jakab Mate Tibor" userId="S::tibormate.jakab@katonaj-mkszig.hu::ec65bc21-7c3f-4e00-b489-3eef79a2f886" providerId="AD" clId="Web-{03569AB2-285A-43B2-9C1C-F1D9A5DF8DFC}" dt="2023-11-23T16:27:53.692" v="357"/>
          <ac:spMkLst>
            <pc:docMk/>
            <pc:sldMk cId="3225516473" sldId="257"/>
            <ac:spMk id="23" creationId="{4DF5606A-29A5-117B-741F-0C8591BFBA6F}"/>
          </ac:spMkLst>
        </pc:spChg>
        <pc:spChg chg="add mod">
          <ac:chgData name="Jakab Mate Tibor" userId="S::tibormate.jakab@katonaj-mkszig.hu::ec65bc21-7c3f-4e00-b489-3eef79a2f886" providerId="AD" clId="Web-{03569AB2-285A-43B2-9C1C-F1D9A5DF8DFC}" dt="2023-11-23T17:30:34.440" v="672" actId="20577"/>
          <ac:spMkLst>
            <pc:docMk/>
            <pc:sldMk cId="3225516473" sldId="257"/>
            <ac:spMk id="24" creationId="{EAF387BC-C049-CF49-6060-92ECBEC4038C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5:39:36.574" v="227"/>
          <ac:spMkLst>
            <pc:docMk/>
            <pc:sldMk cId="3225516473" sldId="257"/>
            <ac:spMk id="26" creationId="{4CBC69AF-AE9D-43C7-A183-244646418BB4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5:39:36.574" v="227"/>
          <ac:spMkLst>
            <pc:docMk/>
            <pc:sldMk cId="3225516473" sldId="257"/>
            <ac:spMk id="28" creationId="{BE64232A-D912-4882-BF58-104918115741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5:39:36.574" v="227"/>
          <ac:spMkLst>
            <pc:docMk/>
            <pc:sldMk cId="3225516473" sldId="257"/>
            <ac:spMk id="30" creationId="{E8E4E9D8-6D9C-4646-83A2-11844D84EAE4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7:27:27.338" v="607"/>
          <ac:spMkLst>
            <pc:docMk/>
            <pc:sldMk cId="3225516473" sldId="257"/>
            <ac:spMk id="32" creationId="{8761DDFE-071F-4200-B0AA-394476C2D2D6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7:27:27.323" v="606"/>
          <ac:spMkLst>
            <pc:docMk/>
            <pc:sldMk cId="3225516473" sldId="257"/>
            <ac:spMk id="37" creationId="{934F1179-B481-4F9E-BCA3-AFB972070F83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7:27:27.323" v="606"/>
          <ac:spMkLst>
            <pc:docMk/>
            <pc:sldMk cId="3225516473" sldId="257"/>
            <ac:spMk id="39" creationId="{827DC2C4-B485-428A-BF4A-472D2967F47F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7:27:27.323" v="606"/>
          <ac:spMkLst>
            <pc:docMk/>
            <pc:sldMk cId="3225516473" sldId="257"/>
            <ac:spMk id="41" creationId="{EE04B5EB-F158-4507-90DD-BD23620C7CC9}"/>
          </ac:spMkLst>
        </pc:spChg>
        <pc:spChg chg="add">
          <ac:chgData name="Jakab Mate Tibor" userId="S::tibormate.jakab@katonaj-mkszig.hu::ec65bc21-7c3f-4e00-b489-3eef79a2f886" providerId="AD" clId="Web-{03569AB2-285A-43B2-9C1C-F1D9A5DF8DFC}" dt="2023-11-23T17:27:27.338" v="607"/>
          <ac:spMkLst>
            <pc:docMk/>
            <pc:sldMk cId="3225516473" sldId="257"/>
            <ac:spMk id="43" creationId="{3629484E-3792-4B3D-89AD-7C8A1ED0E0D4}"/>
          </ac:spMkLst>
        </pc:spChg>
        <pc:spChg chg="add">
          <ac:chgData name="Jakab Mate Tibor" userId="S::tibormate.jakab@katonaj-mkszig.hu::ec65bc21-7c3f-4e00-b489-3eef79a2f886" providerId="AD" clId="Web-{03569AB2-285A-43B2-9C1C-F1D9A5DF8DFC}" dt="2023-11-23T17:27:27.338" v="607"/>
          <ac:spMkLst>
            <pc:docMk/>
            <pc:sldMk cId="3225516473" sldId="257"/>
            <ac:spMk id="44" creationId="{FFD48BC7-DC40-47DE-87EE-9F4B6ECB9ABB}"/>
          </ac:spMkLst>
        </pc:spChg>
        <pc:spChg chg="add">
          <ac:chgData name="Jakab Mate Tibor" userId="S::tibormate.jakab@katonaj-mkszig.hu::ec65bc21-7c3f-4e00-b489-3eef79a2f886" providerId="AD" clId="Web-{03569AB2-285A-43B2-9C1C-F1D9A5DF8DFC}" dt="2023-11-23T17:27:27.338" v="607"/>
          <ac:spMkLst>
            <pc:docMk/>
            <pc:sldMk cId="3225516473" sldId="257"/>
            <ac:spMk id="45" creationId="{E502BBC7-2C76-46F3-BC24-5985BC13DB88}"/>
          </ac:spMkLst>
        </pc:spChg>
        <pc:spChg chg="add">
          <ac:chgData name="Jakab Mate Tibor" userId="S::tibormate.jakab@katonaj-mkszig.hu::ec65bc21-7c3f-4e00-b489-3eef79a2f886" providerId="AD" clId="Web-{03569AB2-285A-43B2-9C1C-F1D9A5DF8DFC}" dt="2023-11-23T17:27:27.338" v="607"/>
          <ac:spMkLst>
            <pc:docMk/>
            <pc:sldMk cId="3225516473" sldId="257"/>
            <ac:spMk id="46" creationId="{C7F28D52-2A5F-4D23-81AE-7CB8B591C7AF}"/>
          </ac:spMkLst>
        </pc:spChg>
        <pc:grpChg chg="add del">
          <ac:chgData name="Jakab Mate Tibor" userId="S::tibormate.jakab@katonaj-mkszig.hu::ec65bc21-7c3f-4e00-b489-3eef79a2f886" providerId="AD" clId="Web-{03569AB2-285A-43B2-9C1C-F1D9A5DF8DFC}" dt="2023-11-23T15:39:36.574" v="228"/>
          <ac:grpSpMkLst>
            <pc:docMk/>
            <pc:sldMk cId="3225516473" sldId="257"/>
            <ac:grpSpMk id="19" creationId="{D2A542E6-1924-4FE2-89D1-3CB19468C1F6}"/>
          </ac:grpSpMkLst>
        </pc:grpChg>
        <pc:picChg chg="mod">
          <ac:chgData name="Jakab Mate Tibor" userId="S::tibormate.jakab@katonaj-mkszig.hu::ec65bc21-7c3f-4e00-b489-3eef79a2f886" providerId="AD" clId="Web-{03569AB2-285A-43B2-9C1C-F1D9A5DF8DFC}" dt="2023-11-23T15:55:05.487" v="242" actId="1076"/>
          <ac:picMkLst>
            <pc:docMk/>
            <pc:sldMk cId="3225516473" sldId="257"/>
            <ac:picMk id="3" creationId="{F9F43AD6-728A-42A6-D1C8-21FA0D7B6DB8}"/>
          </ac:picMkLst>
        </pc:picChg>
        <pc:picChg chg="add del mod ord">
          <ac:chgData name="Jakab Mate Tibor" userId="S::tibormate.jakab@katonaj-mkszig.hu::ec65bc21-7c3f-4e00-b489-3eef79a2f886" providerId="AD" clId="Web-{03569AB2-285A-43B2-9C1C-F1D9A5DF8DFC}" dt="2023-11-23T15:42:52.754" v="235"/>
          <ac:picMkLst>
            <pc:docMk/>
            <pc:sldMk cId="3225516473" sldId="257"/>
            <ac:picMk id="4" creationId="{06004778-9ED8-F31C-5BD7-696F1958991B}"/>
          </ac:picMkLst>
        </pc:picChg>
        <pc:picChg chg="add del mod">
          <ac:chgData name="Jakab Mate Tibor" userId="S::tibormate.jakab@katonaj-mkszig.hu::ec65bc21-7c3f-4e00-b489-3eef79a2f886" providerId="AD" clId="Web-{03569AB2-285A-43B2-9C1C-F1D9A5DF8DFC}" dt="2023-11-23T16:27:56.224" v="358"/>
          <ac:picMkLst>
            <pc:docMk/>
            <pc:sldMk cId="3225516473" sldId="257"/>
            <ac:picMk id="5" creationId="{5E6C7CC8-CA56-9F43-593F-1E9D1733802F}"/>
          </ac:picMkLst>
        </pc:picChg>
        <pc:picChg chg="add del mod ord">
          <ac:chgData name="Jakab Mate Tibor" userId="S::tibormate.jakab@katonaj-mkszig.hu::ec65bc21-7c3f-4e00-b489-3eef79a2f886" providerId="AD" clId="Web-{03569AB2-285A-43B2-9C1C-F1D9A5DF8DFC}" dt="2023-11-23T15:51:40.572" v="241"/>
          <ac:picMkLst>
            <pc:docMk/>
            <pc:sldMk cId="3225516473" sldId="257"/>
            <ac:picMk id="6" creationId="{A07DE6A2-7792-CB93-4FFF-C585A9F3890D}"/>
          </ac:picMkLst>
        </pc:picChg>
        <pc:picChg chg="del">
          <ac:chgData name="Jakab Mate Tibor" userId="S::tibormate.jakab@katonaj-mkszig.hu::ec65bc21-7c3f-4e00-b489-3eef79a2f886" providerId="AD" clId="Web-{03569AB2-285A-43B2-9C1C-F1D9A5DF8DFC}" dt="2023-11-23T16:27:33.660" v="354"/>
          <ac:picMkLst>
            <pc:docMk/>
            <pc:sldMk cId="3225516473" sldId="257"/>
            <ac:picMk id="22" creationId="{7E406260-E6D0-5D46-D519-805438F173CA}"/>
          </ac:picMkLst>
        </pc:picChg>
      </pc:sldChg>
      <pc:sldChg chg="addSp delSp modSp new mod modTransition setBg addAnim delAnim modAnim">
        <pc:chgData name="Jakab Mate Tibor" userId="S::tibormate.jakab@katonaj-mkszig.hu::ec65bc21-7c3f-4e00-b489-3eef79a2f886" providerId="AD" clId="Web-{03569AB2-285A-43B2-9C1C-F1D9A5DF8DFC}" dt="2023-11-23T17:48:48.078" v="732"/>
        <pc:sldMkLst>
          <pc:docMk/>
          <pc:sldMk cId="289245528" sldId="258"/>
        </pc:sldMkLst>
        <pc:spChg chg="mod ord">
          <ac:chgData name="Jakab Mate Tibor" userId="S::tibormate.jakab@katonaj-mkszig.hu::ec65bc21-7c3f-4e00-b489-3eef79a2f886" providerId="AD" clId="Web-{03569AB2-285A-43B2-9C1C-F1D9A5DF8DFC}" dt="2023-11-23T16:30:12.104" v="365"/>
          <ac:spMkLst>
            <pc:docMk/>
            <pc:sldMk cId="289245528" sldId="258"/>
            <ac:spMk id="2" creationId="{3C30B7AE-984C-E805-FC0D-78ECAC487882}"/>
          </ac:spMkLst>
        </pc:spChg>
        <pc:spChg chg="del mod">
          <ac:chgData name="Jakab Mate Tibor" userId="S::tibormate.jakab@katonaj-mkszig.hu::ec65bc21-7c3f-4e00-b489-3eef79a2f886" providerId="AD" clId="Web-{03569AB2-285A-43B2-9C1C-F1D9A5DF8DFC}" dt="2023-11-23T16:28:29.334" v="360"/>
          <ac:spMkLst>
            <pc:docMk/>
            <pc:sldMk cId="289245528" sldId="258"/>
            <ac:spMk id="3" creationId="{2404053A-6752-62C8-5228-18A5F872C224}"/>
          </ac:spMkLst>
        </pc:spChg>
        <pc:spChg chg="add del mod">
          <ac:chgData name="Jakab Mate Tibor" userId="S::tibormate.jakab@katonaj-mkszig.hu::ec65bc21-7c3f-4e00-b489-3eef79a2f886" providerId="AD" clId="Web-{03569AB2-285A-43B2-9C1C-F1D9A5DF8DFC}" dt="2023-11-23T16:29:53.682" v="362"/>
          <ac:spMkLst>
            <pc:docMk/>
            <pc:sldMk cId="289245528" sldId="258"/>
            <ac:spMk id="6" creationId="{66C1BD98-6C83-E690-5090-70E1F2AF8EFD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04:35.307" v="249"/>
          <ac:spMkLst>
            <pc:docMk/>
            <pc:sldMk cId="289245528" sldId="258"/>
            <ac:spMk id="8" creationId="{18873D23-2DCF-4B31-A009-95721C06E8E1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04:35.307" v="249"/>
          <ac:spMkLst>
            <pc:docMk/>
            <pc:sldMk cId="289245528" sldId="258"/>
            <ac:spMk id="10" creationId="{C13EF075-D4EF-4929-ADBC-91B27DA19955}"/>
          </ac:spMkLst>
        </pc:spChg>
        <pc:spChg chg="add del mod">
          <ac:chgData name="Jakab Mate Tibor" userId="S::tibormate.jakab@katonaj-mkszig.hu::ec65bc21-7c3f-4e00-b489-3eef79a2f886" providerId="AD" clId="Web-{03569AB2-285A-43B2-9C1C-F1D9A5DF8DFC}" dt="2023-11-23T16:30:48.231" v="367"/>
          <ac:spMkLst>
            <pc:docMk/>
            <pc:sldMk cId="289245528" sldId="258"/>
            <ac:spMk id="11" creationId="{150EEC94-085E-BD9F-ACE2-654837BDEBDF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04:36.495" v="251"/>
          <ac:spMkLst>
            <pc:docMk/>
            <pc:sldMk cId="289245528" sldId="258"/>
            <ac:spMk id="14" creationId="{FA23A907-97FB-4A8F-880A-DD77401C4296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04:36.495" v="251"/>
          <ac:spMkLst>
            <pc:docMk/>
            <pc:sldMk cId="289245528" sldId="258"/>
            <ac:spMk id="18" creationId="{C2554CA6-288E-4202-BC52-2E5A8F0C0AED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04:36.495" v="251"/>
          <ac:spMkLst>
            <pc:docMk/>
            <pc:sldMk cId="289245528" sldId="258"/>
            <ac:spMk id="19" creationId="{B10BB131-AC8E-4A8E-A5D1-36260F720C3B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04:36.495" v="251"/>
          <ac:spMkLst>
            <pc:docMk/>
            <pc:sldMk cId="289245528" sldId="258"/>
            <ac:spMk id="20" creationId="{5B7778FC-632E-4DCA-A7CB-0D7731CCF970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04:38.323" v="253"/>
          <ac:spMkLst>
            <pc:docMk/>
            <pc:sldMk cId="289245528" sldId="258"/>
            <ac:spMk id="22" creationId="{A2679492-7988-4050-9056-542444452411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04:38.323" v="253"/>
          <ac:spMkLst>
            <pc:docMk/>
            <pc:sldMk cId="289245528" sldId="258"/>
            <ac:spMk id="23" creationId="{B091B163-7D61-4891-ABCF-5C13D9C418D0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04:39.182" v="255"/>
          <ac:spMkLst>
            <pc:docMk/>
            <pc:sldMk cId="289245528" sldId="258"/>
            <ac:spMk id="27" creationId="{18873D23-2DCF-4B31-A009-95721C06E8E1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04:39.182" v="255"/>
          <ac:spMkLst>
            <pc:docMk/>
            <pc:sldMk cId="289245528" sldId="258"/>
            <ac:spMk id="28" creationId="{C13EF075-D4EF-4929-ADBC-91B27DA19955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04:43.542" v="257"/>
          <ac:spMkLst>
            <pc:docMk/>
            <pc:sldMk cId="289245528" sldId="258"/>
            <ac:spMk id="32" creationId="{DAF1966E-FD40-4A4A-B61B-C4DF7FA05F06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04:43.542" v="257"/>
          <ac:spMkLst>
            <pc:docMk/>
            <pc:sldMk cId="289245528" sldId="258"/>
            <ac:spMk id="33" creationId="{047BFA19-D45E-416B-A404-7AF2F3F27017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04:43.542" v="257"/>
          <ac:spMkLst>
            <pc:docMk/>
            <pc:sldMk cId="289245528" sldId="258"/>
            <ac:spMk id="34" creationId="{8E0105E7-23DB-4CF2-8258-FF47C7620F6E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04:43.542" v="257"/>
          <ac:spMkLst>
            <pc:docMk/>
            <pc:sldMk cId="289245528" sldId="258"/>
            <ac:spMk id="35" creationId="{074B4F7D-14B2-478B-8BF5-01E4E0C5D263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30:12.104" v="365"/>
          <ac:spMkLst>
            <pc:docMk/>
            <pc:sldMk cId="289245528" sldId="258"/>
            <ac:spMk id="37" creationId="{100EDD19-6802-4EC3-95CE-CFFAB042CFD6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30:12.104" v="365"/>
          <ac:spMkLst>
            <pc:docMk/>
            <pc:sldMk cId="289245528" sldId="258"/>
            <ac:spMk id="38" creationId="{DB17E863-922E-4C26-BD64-E8FD41D28661}"/>
          </ac:spMkLst>
        </pc:spChg>
        <pc:spChg chg="add mod">
          <ac:chgData name="Jakab Mate Tibor" userId="S::tibormate.jakab@katonaj-mkszig.hu::ec65bc21-7c3f-4e00-b489-3eef79a2f886" providerId="AD" clId="Web-{03569AB2-285A-43B2-9C1C-F1D9A5DF8DFC}" dt="2023-11-23T17:08:55.277" v="539" actId="20577"/>
          <ac:spMkLst>
            <pc:docMk/>
            <pc:sldMk cId="289245528" sldId="258"/>
            <ac:spMk id="39" creationId="{30E77D61-4CE9-D064-9D19-BC897DD9C5E2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30:12.104" v="365"/>
          <ac:spMkLst>
            <pc:docMk/>
            <pc:sldMk cId="289245528" sldId="258"/>
            <ac:spMk id="43" creationId="{37C89E4B-3C9F-44B9-8B86-D9E3D112D8EC}"/>
          </ac:spMkLst>
        </pc:spChg>
        <pc:grpChg chg="add del">
          <ac:chgData name="Jakab Mate Tibor" userId="S::tibormate.jakab@katonaj-mkszig.hu::ec65bc21-7c3f-4e00-b489-3eef79a2f886" providerId="AD" clId="Web-{03569AB2-285A-43B2-9C1C-F1D9A5DF8DFC}" dt="2023-11-23T16:04:35.307" v="249"/>
          <ac:grpSpMkLst>
            <pc:docMk/>
            <pc:sldMk cId="289245528" sldId="258"/>
            <ac:grpSpMk id="12" creationId="{DAA26DFA-AAB2-4973-9C17-16D587C7B198}"/>
          </ac:grpSpMkLst>
        </pc:grpChg>
        <pc:grpChg chg="add del">
          <ac:chgData name="Jakab Mate Tibor" userId="S::tibormate.jakab@katonaj-mkszig.hu::ec65bc21-7c3f-4e00-b489-3eef79a2f886" providerId="AD" clId="Web-{03569AB2-285A-43B2-9C1C-F1D9A5DF8DFC}" dt="2023-11-23T16:04:38.323" v="253"/>
          <ac:grpSpMkLst>
            <pc:docMk/>
            <pc:sldMk cId="289245528" sldId="258"/>
            <ac:grpSpMk id="24" creationId="{0474DF76-993E-44DE-AFB0-C416182ACECF}"/>
          </ac:grpSpMkLst>
        </pc:grpChg>
        <pc:grpChg chg="add del">
          <ac:chgData name="Jakab Mate Tibor" userId="S::tibormate.jakab@katonaj-mkszig.hu::ec65bc21-7c3f-4e00-b489-3eef79a2f886" providerId="AD" clId="Web-{03569AB2-285A-43B2-9C1C-F1D9A5DF8DFC}" dt="2023-11-23T16:04:39.182" v="255"/>
          <ac:grpSpMkLst>
            <pc:docMk/>
            <pc:sldMk cId="289245528" sldId="258"/>
            <ac:grpSpMk id="29" creationId="{DAA26DFA-AAB2-4973-9C17-16D587C7B198}"/>
          </ac:grpSpMkLst>
        </pc:grpChg>
        <pc:picChg chg="add del mod ord">
          <ac:chgData name="Jakab Mate Tibor" userId="S::tibormate.jakab@katonaj-mkszig.hu::ec65bc21-7c3f-4e00-b489-3eef79a2f886" providerId="AD" clId="Web-{03569AB2-285A-43B2-9C1C-F1D9A5DF8DFC}" dt="2023-11-23T16:28:40.757" v="361"/>
          <ac:picMkLst>
            <pc:docMk/>
            <pc:sldMk cId="289245528" sldId="258"/>
            <ac:picMk id="4" creationId="{065B81B4-A5B0-B4DB-A2AF-3D56D3E6BB48}"/>
          </ac:picMkLst>
        </pc:picChg>
        <pc:picChg chg="add del mod ord">
          <ac:chgData name="Jakab Mate Tibor" userId="S::tibormate.jakab@katonaj-mkszig.hu::ec65bc21-7c3f-4e00-b489-3eef79a2f886" providerId="AD" clId="Web-{03569AB2-285A-43B2-9C1C-F1D9A5DF8DFC}" dt="2023-11-23T16:30:14.198" v="366"/>
          <ac:picMkLst>
            <pc:docMk/>
            <pc:sldMk cId="289245528" sldId="258"/>
            <ac:picMk id="7" creationId="{9FC89B24-C75E-6251-20AC-1C7FF1D0E95C}"/>
          </ac:picMkLst>
        </pc:picChg>
        <pc:picChg chg="add mod ord">
          <ac:chgData name="Jakab Mate Tibor" userId="S::tibormate.jakab@katonaj-mkszig.hu::ec65bc21-7c3f-4e00-b489-3eef79a2f886" providerId="AD" clId="Web-{03569AB2-285A-43B2-9C1C-F1D9A5DF8DFC}" dt="2023-11-23T16:40:49.677" v="396" actId="1076"/>
          <ac:picMkLst>
            <pc:docMk/>
            <pc:sldMk cId="289245528" sldId="258"/>
            <ac:picMk id="21" creationId="{E70EADF7-A9AA-6BA4-ECEA-05CC3FA41FE0}"/>
          </ac:picMkLst>
        </pc:picChg>
        <pc:picChg chg="add del mod ord">
          <ac:chgData name="Jakab Mate Tibor" userId="S::tibormate.jakab@katonaj-mkszig.hu::ec65bc21-7c3f-4e00-b489-3eef79a2f886" providerId="AD" clId="Web-{03569AB2-285A-43B2-9C1C-F1D9A5DF8DFC}" dt="2023-11-23T16:40:11.035" v="384"/>
          <ac:picMkLst>
            <pc:docMk/>
            <pc:sldMk cId="289245528" sldId="258"/>
            <ac:picMk id="26" creationId="{444135DF-6C32-306B-0F6F-54DB4CDFD00F}"/>
          </ac:picMkLst>
        </pc:picChg>
        <pc:picChg chg="add del mod">
          <ac:chgData name="Jakab Mate Tibor" userId="S::tibormate.jakab@katonaj-mkszig.hu::ec65bc21-7c3f-4e00-b489-3eef79a2f886" providerId="AD" clId="Web-{03569AB2-285A-43B2-9C1C-F1D9A5DF8DFC}" dt="2023-11-23T16:40:20.832" v="390"/>
          <ac:picMkLst>
            <pc:docMk/>
            <pc:sldMk cId="289245528" sldId="258"/>
            <ac:picMk id="31" creationId="{047F57FE-8A70-F197-9124-7D489AD4408B}"/>
          </ac:picMkLst>
        </pc:picChg>
        <pc:picChg chg="add mod">
          <ac:chgData name="Jakab Mate Tibor" userId="S::tibormate.jakab@katonaj-mkszig.hu::ec65bc21-7c3f-4e00-b489-3eef79a2f886" providerId="AD" clId="Web-{03569AB2-285A-43B2-9C1C-F1D9A5DF8DFC}" dt="2023-11-23T16:40:41.192" v="394" actId="1076"/>
          <ac:picMkLst>
            <pc:docMk/>
            <pc:sldMk cId="289245528" sldId="258"/>
            <ac:picMk id="36" creationId="{91293FE1-31ED-39DC-4E91-AC9661DAF9E8}"/>
          </ac:picMkLst>
        </pc:picChg>
        <pc:cxnChg chg="add del">
          <ac:chgData name="Jakab Mate Tibor" userId="S::tibormate.jakab@katonaj-mkszig.hu::ec65bc21-7c3f-4e00-b489-3eef79a2f886" providerId="AD" clId="Web-{03569AB2-285A-43B2-9C1C-F1D9A5DF8DFC}" dt="2023-11-23T16:04:38.323" v="253"/>
          <ac:cxnSpMkLst>
            <pc:docMk/>
            <pc:sldMk cId="289245528" sldId="258"/>
            <ac:cxnSpMk id="17" creationId="{C49DA8F6-BCC1-4447-B54C-57856834B94B}"/>
          </ac:cxnSpMkLst>
        </pc:cxnChg>
        <pc:cxnChg chg="add del">
          <ac:chgData name="Jakab Mate Tibor" userId="S::tibormate.jakab@katonaj-mkszig.hu::ec65bc21-7c3f-4e00-b489-3eef79a2f886" providerId="AD" clId="Web-{03569AB2-285A-43B2-9C1C-F1D9A5DF8DFC}" dt="2023-11-23T16:30:12.104" v="365"/>
          <ac:cxnSpMkLst>
            <pc:docMk/>
            <pc:sldMk cId="289245528" sldId="258"/>
            <ac:cxnSpMk id="45" creationId="{AA2EAA10-076F-46BD-8F0F-B9A2FB77A85C}"/>
          </ac:cxnSpMkLst>
        </pc:cxnChg>
        <pc:cxnChg chg="add del">
          <ac:chgData name="Jakab Mate Tibor" userId="S::tibormate.jakab@katonaj-mkszig.hu::ec65bc21-7c3f-4e00-b489-3eef79a2f886" providerId="AD" clId="Web-{03569AB2-285A-43B2-9C1C-F1D9A5DF8DFC}" dt="2023-11-23T16:30:12.104" v="365"/>
          <ac:cxnSpMkLst>
            <pc:docMk/>
            <pc:sldMk cId="289245528" sldId="258"/>
            <ac:cxnSpMk id="47" creationId="{D891E407-403B-4764-86C9-33A56D3BCAA3}"/>
          </ac:cxnSpMkLst>
        </pc:cxnChg>
      </pc:sldChg>
      <pc:sldChg chg="addSp delSp modSp new mod modTransition setBg setClrOvrMap">
        <pc:chgData name="Jakab Mate Tibor" userId="S::tibormate.jakab@katonaj-mkszig.hu::ec65bc21-7c3f-4e00-b489-3eef79a2f886" providerId="AD" clId="Web-{03569AB2-285A-43B2-9C1C-F1D9A5DF8DFC}" dt="2023-11-23T17:49:02" v="734"/>
        <pc:sldMkLst>
          <pc:docMk/>
          <pc:sldMk cId="551613456" sldId="259"/>
        </pc:sldMkLst>
        <pc:spChg chg="del">
          <ac:chgData name="Jakab Mate Tibor" userId="S::tibormate.jakab@katonaj-mkszig.hu::ec65bc21-7c3f-4e00-b489-3eef79a2f886" providerId="AD" clId="Web-{03569AB2-285A-43B2-9C1C-F1D9A5DF8DFC}" dt="2023-11-23T16:15:30.256" v="259"/>
          <ac:spMkLst>
            <pc:docMk/>
            <pc:sldMk cId="551613456" sldId="259"/>
            <ac:spMk id="2" creationId="{DCAB1EBC-C470-BA53-90BD-4FC0E3DAEFC9}"/>
          </ac:spMkLst>
        </pc:spChg>
        <pc:spChg chg="add del mod">
          <ac:chgData name="Jakab Mate Tibor" userId="S::tibormate.jakab@katonaj-mkszig.hu::ec65bc21-7c3f-4e00-b489-3eef79a2f886" providerId="AD" clId="Web-{03569AB2-285A-43B2-9C1C-F1D9A5DF8DFC}" dt="2023-11-23T16:21:58.162" v="353" actId="20577"/>
          <ac:spMkLst>
            <pc:docMk/>
            <pc:sldMk cId="551613456" sldId="259"/>
            <ac:spMk id="3" creationId="{E21FF94F-6E37-260E-6863-DFBD753F7221}"/>
          </ac:spMkLst>
        </pc:spChg>
        <pc:spChg chg="add del mod">
          <ac:chgData name="Jakab Mate Tibor" userId="S::tibormate.jakab@katonaj-mkszig.hu::ec65bc21-7c3f-4e00-b489-3eef79a2f886" providerId="AD" clId="Web-{03569AB2-285A-43B2-9C1C-F1D9A5DF8DFC}" dt="2023-11-23T16:15:55.132" v="282"/>
          <ac:spMkLst>
            <pc:docMk/>
            <pc:sldMk cId="551613456" sldId="259"/>
            <ac:spMk id="4" creationId="{5DE60AA3-76A9-D493-8DD1-C3B15DD3074B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20:03.048" v="321"/>
          <ac:spMkLst>
            <pc:docMk/>
            <pc:sldMk cId="551613456" sldId="259"/>
            <ac:spMk id="5" creationId="{081EA652-8C6A-4E69-BEB9-170809474553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20:03.048" v="321"/>
          <ac:spMkLst>
            <pc:docMk/>
            <pc:sldMk cId="551613456" sldId="259"/>
            <ac:spMk id="6" creationId="{A4026A73-1F7F-49F2-B319-8CA3B3D53269}"/>
          </ac:spMkLst>
        </pc:spChg>
        <pc:spChg chg="add">
          <ac:chgData name="Jakab Mate Tibor" userId="S::tibormate.jakab@katonaj-mkszig.hu::ec65bc21-7c3f-4e00-b489-3eef79a2f886" providerId="AD" clId="Web-{03569AB2-285A-43B2-9C1C-F1D9A5DF8DFC}" dt="2023-11-23T16:20:48.003" v="323"/>
          <ac:spMkLst>
            <pc:docMk/>
            <pc:sldMk cId="551613456" sldId="259"/>
            <ac:spMk id="7" creationId="{081EA652-8C6A-4E69-BEB9-170809474553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15:55.772" v="283"/>
          <ac:spMkLst>
            <pc:docMk/>
            <pc:sldMk cId="551613456" sldId="259"/>
            <ac:spMk id="8" creationId="{66B332A4-D438-4773-A77F-5ED49A448D9D}"/>
          </ac:spMkLst>
        </pc:spChg>
        <pc:spChg chg="add">
          <ac:chgData name="Jakab Mate Tibor" userId="S::tibormate.jakab@katonaj-mkszig.hu::ec65bc21-7c3f-4e00-b489-3eef79a2f886" providerId="AD" clId="Web-{03569AB2-285A-43B2-9C1C-F1D9A5DF8DFC}" dt="2023-11-23T16:20:48.003" v="323"/>
          <ac:spMkLst>
            <pc:docMk/>
            <pc:sldMk cId="551613456" sldId="259"/>
            <ac:spMk id="9" creationId="{5298780A-33B9-4EA2-8F67-DE68AD62841B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15:55.772" v="283"/>
          <ac:spMkLst>
            <pc:docMk/>
            <pc:sldMk cId="551613456" sldId="259"/>
            <ac:spMk id="10" creationId="{DF9AD32D-FF05-44F4-BD4D-9CEE89B71EB9}"/>
          </ac:spMkLst>
        </pc:spChg>
        <pc:spChg chg="add">
          <ac:chgData name="Jakab Mate Tibor" userId="S::tibormate.jakab@katonaj-mkszig.hu::ec65bc21-7c3f-4e00-b489-3eef79a2f886" providerId="AD" clId="Web-{03569AB2-285A-43B2-9C1C-F1D9A5DF8DFC}" dt="2023-11-23T16:20:48.003" v="323"/>
          <ac:spMkLst>
            <pc:docMk/>
            <pc:sldMk cId="551613456" sldId="259"/>
            <ac:spMk id="11" creationId="{7F488E8B-4E1E-4402-8935-D4E6C02615C7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20:03.048" v="321"/>
          <ac:spMkLst>
            <pc:docMk/>
            <pc:sldMk cId="551613456" sldId="259"/>
            <ac:spMk id="12" creationId="{5298780A-33B9-4EA2-8F67-DE68AD62841B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20:03.048" v="321"/>
          <ac:spMkLst>
            <pc:docMk/>
            <pc:sldMk cId="551613456" sldId="259"/>
            <ac:spMk id="14" creationId="{7F488E8B-4E1E-4402-8935-D4E6C02615C7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20:03.048" v="321"/>
          <ac:spMkLst>
            <pc:docMk/>
            <pc:sldMk cId="551613456" sldId="259"/>
            <ac:spMk id="21" creationId="{081EA652-8C6A-4E69-BEB9-170809474553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20:03.048" v="321"/>
          <ac:spMkLst>
            <pc:docMk/>
            <pc:sldMk cId="551613456" sldId="259"/>
            <ac:spMk id="23" creationId="{5298780A-33B9-4EA2-8F67-DE68AD62841B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20:03.048" v="321"/>
          <ac:spMkLst>
            <pc:docMk/>
            <pc:sldMk cId="551613456" sldId="259"/>
            <ac:spMk id="25" creationId="{7F488E8B-4E1E-4402-8935-D4E6C02615C7}"/>
          </ac:spMkLst>
        </pc:spChg>
        <pc:cxnChg chg="add del">
          <ac:chgData name="Jakab Mate Tibor" userId="S::tibormate.jakab@katonaj-mkszig.hu::ec65bc21-7c3f-4e00-b489-3eef79a2f886" providerId="AD" clId="Web-{03569AB2-285A-43B2-9C1C-F1D9A5DF8DFC}" dt="2023-11-23T16:20:03.048" v="321"/>
          <ac:cxnSpMkLst>
            <pc:docMk/>
            <pc:sldMk cId="551613456" sldId="259"/>
            <ac:cxnSpMk id="16" creationId="{23AAC9B5-8015-485C-ACF9-A750390E9A56}"/>
          </ac:cxnSpMkLst>
        </pc:cxnChg>
      </pc:sldChg>
      <pc:sldChg chg="addSp delSp modSp new modTransition">
        <pc:chgData name="Jakab Mate Tibor" userId="S::tibormate.jakab@katonaj-mkszig.hu::ec65bc21-7c3f-4e00-b489-3eef79a2f886" providerId="AD" clId="Web-{03569AB2-285A-43B2-9C1C-F1D9A5DF8DFC}" dt="2023-11-23T17:58:35.899" v="789" actId="1076"/>
        <pc:sldMkLst>
          <pc:docMk/>
          <pc:sldMk cId="15582699" sldId="260"/>
        </pc:sldMkLst>
        <pc:spChg chg="del">
          <ac:chgData name="Jakab Mate Tibor" userId="S::tibormate.jakab@katonaj-mkszig.hu::ec65bc21-7c3f-4e00-b489-3eef79a2f886" providerId="AD" clId="Web-{03569AB2-285A-43B2-9C1C-F1D9A5DF8DFC}" dt="2023-11-23T16:02:00.488" v="243"/>
          <ac:spMkLst>
            <pc:docMk/>
            <pc:sldMk cId="15582699" sldId="260"/>
            <ac:spMk id="2" creationId="{B223F681-1428-7223-5056-61FC479DDA56}"/>
          </ac:spMkLst>
        </pc:spChg>
        <pc:spChg chg="mod">
          <ac:chgData name="Jakab Mate Tibor" userId="S::tibormate.jakab@katonaj-mkszig.hu::ec65bc21-7c3f-4e00-b489-3eef79a2f886" providerId="AD" clId="Web-{03569AB2-285A-43B2-9C1C-F1D9A5DF8DFC}" dt="2023-11-23T15:27:08.981" v="195" actId="20577"/>
          <ac:spMkLst>
            <pc:docMk/>
            <pc:sldMk cId="15582699" sldId="260"/>
            <ac:spMk id="3" creationId="{B739E58A-0317-03C4-7FEB-84124AE28138}"/>
          </ac:spMkLst>
        </pc:spChg>
        <pc:spChg chg="mod">
          <ac:chgData name="Jakab Mate Tibor" userId="S::tibormate.jakab@katonaj-mkszig.hu::ec65bc21-7c3f-4e00-b489-3eef79a2f886" providerId="AD" clId="Web-{03569AB2-285A-43B2-9C1C-F1D9A5DF8DFC}" dt="2023-11-23T16:19:56.298" v="319" actId="1076"/>
          <ac:spMkLst>
            <pc:docMk/>
            <pc:sldMk cId="15582699" sldId="260"/>
            <ac:spMk id="49" creationId="{B739E58A-0317-03C4-7FEB-84124AE28138}"/>
          </ac:spMkLst>
        </pc:spChg>
        <pc:spChg chg="add mod">
          <ac:chgData name="Jakab Mate Tibor" userId="S::tibormate.jakab@katonaj-mkszig.hu::ec65bc21-7c3f-4e00-b489-3eef79a2f886" providerId="AD" clId="Web-{03569AB2-285A-43B2-9C1C-F1D9A5DF8DFC}" dt="2023-11-23T17:58:35.899" v="789" actId="1076"/>
          <ac:spMkLst>
            <pc:docMk/>
            <pc:sldMk cId="15582699" sldId="260"/>
            <ac:spMk id="106" creationId="{BC72D74F-F03A-73B3-FFBB-6FC9C3FE8F67}"/>
          </ac:spMkLst>
        </pc:spChg>
      </pc:sldChg>
      <pc:sldChg chg="addSp delSp modSp new mod ord modTransition setBg addAnim delAnim modAnim">
        <pc:chgData name="Jakab Mate Tibor" userId="S::tibormate.jakab@katonaj-mkszig.hu::ec65bc21-7c3f-4e00-b489-3eef79a2f886" providerId="AD" clId="Web-{03569AB2-285A-43B2-9C1C-F1D9A5DF8DFC}" dt="2023-11-23T18:05:03.165" v="792"/>
        <pc:sldMkLst>
          <pc:docMk/>
          <pc:sldMk cId="1886363331" sldId="261"/>
        </pc:sldMkLst>
        <pc:spChg chg="mod ord">
          <ac:chgData name="Jakab Mate Tibor" userId="S::tibormate.jakab@katonaj-mkszig.hu::ec65bc21-7c3f-4e00-b489-3eef79a2f886" providerId="AD" clId="Web-{03569AB2-285A-43B2-9C1C-F1D9A5DF8DFC}" dt="2023-11-23T16:59:31.754" v="451"/>
          <ac:spMkLst>
            <pc:docMk/>
            <pc:sldMk cId="1886363331" sldId="261"/>
            <ac:spMk id="2" creationId="{81F832F5-6BD0-D470-709E-4653A2CD73FA}"/>
          </ac:spMkLst>
        </pc:spChg>
        <pc:spChg chg="del">
          <ac:chgData name="Jakab Mate Tibor" userId="S::tibormate.jakab@katonaj-mkszig.hu::ec65bc21-7c3f-4e00-b489-3eef79a2f886" providerId="AD" clId="Web-{03569AB2-285A-43B2-9C1C-F1D9A5DF8DFC}" dt="2023-11-23T16:45:30.485" v="397"/>
          <ac:spMkLst>
            <pc:docMk/>
            <pc:sldMk cId="1886363331" sldId="261"/>
            <ac:spMk id="3" creationId="{4A5BB8D4-4B41-B9C0-8F1C-C91F1FC744BF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8:33.596" v="432"/>
          <ac:spMkLst>
            <pc:docMk/>
            <pc:sldMk cId="1886363331" sldId="261"/>
            <ac:spMk id="9" creationId="{C549B2FA-710F-0826-5F66-D467A0CD23CB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8:33.596" v="432"/>
          <ac:spMkLst>
            <pc:docMk/>
            <pc:sldMk cId="1886363331" sldId="261"/>
            <ac:spMk id="11" creationId="{9D25F302-27C5-414F-97F8-6EA0A6C028BA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8:33.596" v="432"/>
          <ac:spMkLst>
            <pc:docMk/>
            <pc:sldMk cId="1886363331" sldId="261"/>
            <ac:spMk id="13" creationId="{830A36F8-48C2-4842-A87B-8CE8DF4E7FD2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8:33.596" v="432"/>
          <ac:spMkLst>
            <pc:docMk/>
            <pc:sldMk cId="1886363331" sldId="261"/>
            <ac:spMk id="15" creationId="{7F488E8B-4E1E-4402-8935-D4E6C02615C7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9:19.238" v="442"/>
          <ac:spMkLst>
            <pc:docMk/>
            <pc:sldMk cId="1886363331" sldId="261"/>
            <ac:spMk id="16" creationId="{B81933D1-5615-42C7-9C0B-4EB7105CCE2D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9:10.535" v="434"/>
          <ac:spMkLst>
            <pc:docMk/>
            <pc:sldMk cId="1886363331" sldId="261"/>
            <ac:spMk id="18" creationId="{E4304994-4344-1FE2-8447-A6CAFE64B939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9:12.128" v="436"/>
          <ac:spMkLst>
            <pc:docMk/>
            <pc:sldMk cId="1886363331" sldId="261"/>
            <ac:spMk id="21" creationId="{607F15A9-755D-3838-4BC1-B33FA37E0607}"/>
          </ac:spMkLst>
        </pc:spChg>
        <pc:spChg chg="add del mod">
          <ac:chgData name="Jakab Mate Tibor" userId="S::tibormate.jakab@katonaj-mkszig.hu::ec65bc21-7c3f-4e00-b489-3eef79a2f886" providerId="AD" clId="Web-{03569AB2-285A-43B2-9C1C-F1D9A5DF8DFC}" dt="2023-11-23T17:17:42.705" v="550"/>
          <ac:spMkLst>
            <pc:docMk/>
            <pc:sldMk cId="1886363331" sldId="261"/>
            <ac:spMk id="22" creationId="{2C86880B-CA59-CE88-5DEE-B39ED68DB909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9:13.019" v="438"/>
          <ac:spMkLst>
            <pc:docMk/>
            <pc:sldMk cId="1886363331" sldId="261"/>
            <ac:spMk id="23" creationId="{D380959B-464C-9ED8-C9EB-AB6FC997C1B8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9:13.019" v="438"/>
          <ac:spMkLst>
            <pc:docMk/>
            <pc:sldMk cId="1886363331" sldId="261"/>
            <ac:spMk id="24" creationId="{06B83858-ED7D-57B6-6CAA-83168807C43C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9:13.019" v="438"/>
          <ac:spMkLst>
            <pc:docMk/>
            <pc:sldMk cId="1886363331" sldId="261"/>
            <ac:spMk id="25" creationId="{FF97FFD4-A8B9-3D4D-1623-7BE467E46A6A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9:13.019" v="438"/>
          <ac:spMkLst>
            <pc:docMk/>
            <pc:sldMk cId="1886363331" sldId="261"/>
            <ac:spMk id="26" creationId="{CD21DBB3-F59E-2C45-B851-5EA5A9F1B87A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9:16.988" v="440"/>
          <ac:spMkLst>
            <pc:docMk/>
            <pc:sldMk cId="1886363331" sldId="261"/>
            <ac:spMk id="28" creationId="{081EA652-8C6A-4E69-BEB9-170809474553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9:16.988" v="440"/>
          <ac:spMkLst>
            <pc:docMk/>
            <pc:sldMk cId="1886363331" sldId="261"/>
            <ac:spMk id="29" creationId="{5298780A-33B9-4EA2-8F67-DE68AD62841B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9:16.988" v="440"/>
          <ac:spMkLst>
            <pc:docMk/>
            <pc:sldMk cId="1886363331" sldId="261"/>
            <ac:spMk id="30" creationId="{7F488E8B-4E1E-4402-8935-D4E6C02615C7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9:16.988" v="440"/>
          <ac:spMkLst>
            <pc:docMk/>
            <pc:sldMk cId="1886363331" sldId="261"/>
            <ac:spMk id="31" creationId="{F672F0D6-99B2-DB2B-A43F-28879403B013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9:19.238" v="442"/>
          <ac:spMkLst>
            <pc:docMk/>
            <pc:sldMk cId="1886363331" sldId="261"/>
            <ac:spMk id="33" creationId="{47942995-B07F-4636-9A06-C6A104B260A8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9:19.238" v="442"/>
          <ac:spMkLst>
            <pc:docMk/>
            <pc:sldMk cId="1886363331" sldId="261"/>
            <ac:spMk id="36" creationId="{19C9EAEA-39D0-4B0E-A0EB-51E7B26740B1}"/>
          </ac:spMkLst>
        </pc:spChg>
        <pc:spChg chg="add del mod">
          <ac:chgData name="Jakab Mate Tibor" userId="S::tibormate.jakab@katonaj-mkszig.hu::ec65bc21-7c3f-4e00-b489-3eef79a2f886" providerId="AD" clId="Web-{03569AB2-285A-43B2-9C1C-F1D9A5DF8DFC}" dt="2023-11-23T17:19:32.006" v="556"/>
          <ac:spMkLst>
            <pc:docMk/>
            <pc:sldMk cId="1886363331" sldId="261"/>
            <ac:spMk id="37" creationId="{E7549197-DB03-79E8-BBF3-BFC03D247539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9:21.113" v="444"/>
          <ac:spMkLst>
            <pc:docMk/>
            <pc:sldMk cId="1886363331" sldId="261"/>
            <ac:spMk id="38" creationId="{9D25F302-27C5-414F-97F8-6EA0A6C028BA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9:21.113" v="444"/>
          <ac:spMkLst>
            <pc:docMk/>
            <pc:sldMk cId="1886363331" sldId="261"/>
            <ac:spMk id="39" creationId="{830A36F8-48C2-4842-A87B-8CE8DF4E7FD2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9:21.113" v="444"/>
          <ac:spMkLst>
            <pc:docMk/>
            <pc:sldMk cId="1886363331" sldId="261"/>
            <ac:spMk id="40" creationId="{7F488E8B-4E1E-4402-8935-D4E6C02615C7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9:21.113" v="444"/>
          <ac:spMkLst>
            <pc:docMk/>
            <pc:sldMk cId="1886363331" sldId="261"/>
            <ac:spMk id="41" creationId="{C549B2FA-710F-0826-5F66-D467A0CD23CB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9:24.238" v="446"/>
          <ac:spMkLst>
            <pc:docMk/>
            <pc:sldMk cId="1886363331" sldId="261"/>
            <ac:spMk id="43" creationId="{47942995-B07F-4636-9A06-C6A104B260A8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9:24.238" v="446"/>
          <ac:spMkLst>
            <pc:docMk/>
            <pc:sldMk cId="1886363331" sldId="261"/>
            <ac:spMk id="46" creationId="{B81933D1-5615-42C7-9C0B-4EB7105CCE2D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9:24.238" v="446"/>
          <ac:spMkLst>
            <pc:docMk/>
            <pc:sldMk cId="1886363331" sldId="261"/>
            <ac:spMk id="47" creationId="{19C9EAEA-39D0-4B0E-A0EB-51E7B26740B1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9:26.598" v="448"/>
          <ac:spMkLst>
            <pc:docMk/>
            <pc:sldMk cId="1886363331" sldId="261"/>
            <ac:spMk id="49" creationId="{9D25F302-27C5-414F-97F8-6EA0A6C028BA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9:26.598" v="448"/>
          <ac:spMkLst>
            <pc:docMk/>
            <pc:sldMk cId="1886363331" sldId="261"/>
            <ac:spMk id="50" creationId="{830A36F8-48C2-4842-A87B-8CE8DF4E7FD2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9:26.598" v="448"/>
          <ac:spMkLst>
            <pc:docMk/>
            <pc:sldMk cId="1886363331" sldId="261"/>
            <ac:spMk id="51" creationId="{7F488E8B-4E1E-4402-8935-D4E6C02615C7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9:26.598" v="448"/>
          <ac:spMkLst>
            <pc:docMk/>
            <pc:sldMk cId="1886363331" sldId="261"/>
            <ac:spMk id="52" creationId="{C549B2FA-710F-0826-5F66-D467A0CD23CB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8:05:03.165" v="792"/>
          <ac:spMkLst>
            <pc:docMk/>
            <pc:sldMk cId="1886363331" sldId="261"/>
            <ac:spMk id="53" creationId="{F30E309E-85A3-BD16-FE66-27EC1242927F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9:31.739" v="450"/>
          <ac:spMkLst>
            <pc:docMk/>
            <pc:sldMk cId="1886363331" sldId="261"/>
            <ac:spMk id="55" creationId="{C78AE3D3-0719-E8C2-7D05-F8D8E7B35EA6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6:59:31.739" v="450"/>
          <ac:spMkLst>
            <pc:docMk/>
            <pc:sldMk cId="1886363331" sldId="261"/>
            <ac:spMk id="56" creationId="{DF8BC164-E230-753F-2C7E-B4EE7BA77CF1}"/>
          </ac:spMkLst>
        </pc:spChg>
        <pc:spChg chg="add">
          <ac:chgData name="Jakab Mate Tibor" userId="S::tibormate.jakab@katonaj-mkszig.hu::ec65bc21-7c3f-4e00-b489-3eef79a2f886" providerId="AD" clId="Web-{03569AB2-285A-43B2-9C1C-F1D9A5DF8DFC}" dt="2023-11-23T16:59:31.754" v="451"/>
          <ac:spMkLst>
            <pc:docMk/>
            <pc:sldMk cId="1886363331" sldId="261"/>
            <ac:spMk id="58" creationId="{2C61293E-6EBE-43EF-A52C-9BEBFD7679D4}"/>
          </ac:spMkLst>
        </pc:spChg>
        <pc:spChg chg="add">
          <ac:chgData name="Jakab Mate Tibor" userId="S::tibormate.jakab@katonaj-mkszig.hu::ec65bc21-7c3f-4e00-b489-3eef79a2f886" providerId="AD" clId="Web-{03569AB2-285A-43B2-9C1C-F1D9A5DF8DFC}" dt="2023-11-23T16:59:31.754" v="451"/>
          <ac:spMkLst>
            <pc:docMk/>
            <pc:sldMk cId="1886363331" sldId="261"/>
            <ac:spMk id="59" creationId="{21540236-BFD5-4A9D-8840-4703E7F76825}"/>
          </ac:spMkLst>
        </pc:spChg>
        <pc:spChg chg="add del">
          <ac:chgData name="Jakab Mate Tibor" userId="S::tibormate.jakab@katonaj-mkszig.hu::ec65bc21-7c3f-4e00-b489-3eef79a2f886" providerId="AD" clId="Web-{03569AB2-285A-43B2-9C1C-F1D9A5DF8DFC}" dt="2023-11-23T17:00:01.349" v="452"/>
          <ac:spMkLst>
            <pc:docMk/>
            <pc:sldMk cId="1886363331" sldId="261"/>
            <ac:spMk id="60" creationId="{D65B8876-3D73-1D3F-6F54-462BDDB5E8D7}"/>
          </ac:spMkLst>
        </pc:spChg>
        <pc:grpChg chg="add del">
          <ac:chgData name="Jakab Mate Tibor" userId="S::tibormate.jakab@katonaj-mkszig.hu::ec65bc21-7c3f-4e00-b489-3eef79a2f886" providerId="AD" clId="Web-{03569AB2-285A-43B2-9C1C-F1D9A5DF8DFC}" dt="2023-11-23T16:59:19.238" v="442"/>
          <ac:grpSpMkLst>
            <pc:docMk/>
            <pc:sldMk cId="1886363331" sldId="261"/>
            <ac:grpSpMk id="34" creationId="{032D8612-31EB-44CF-A1D0-14FD4C705424}"/>
          </ac:grpSpMkLst>
        </pc:grpChg>
        <pc:grpChg chg="add del">
          <ac:chgData name="Jakab Mate Tibor" userId="S::tibormate.jakab@katonaj-mkszig.hu::ec65bc21-7c3f-4e00-b489-3eef79a2f886" providerId="AD" clId="Web-{03569AB2-285A-43B2-9C1C-F1D9A5DF8DFC}" dt="2023-11-23T16:59:24.238" v="446"/>
          <ac:grpSpMkLst>
            <pc:docMk/>
            <pc:sldMk cId="1886363331" sldId="261"/>
            <ac:grpSpMk id="44" creationId="{032D8612-31EB-44CF-A1D0-14FD4C705424}"/>
          </ac:grpSpMkLst>
        </pc:grpChg>
        <pc:picChg chg="add del mod ord">
          <ac:chgData name="Jakab Mate Tibor" userId="S::tibormate.jakab@katonaj-mkszig.hu::ec65bc21-7c3f-4e00-b489-3eef79a2f886" providerId="AD" clId="Web-{03569AB2-285A-43B2-9C1C-F1D9A5DF8DFC}" dt="2023-11-23T17:19:25.600" v="554"/>
          <ac:picMkLst>
            <pc:docMk/>
            <pc:sldMk cId="1886363331" sldId="261"/>
            <ac:picMk id="4" creationId="{4FCACDD5-5AC3-2BAA-A1C9-C22E14DC1D05}"/>
          </ac:picMkLst>
        </pc:picChg>
        <pc:picChg chg="add del mod">
          <ac:chgData name="Jakab Mate Tibor" userId="S::tibormate.jakab@katonaj-mkszig.hu::ec65bc21-7c3f-4e00-b489-3eef79a2f886" providerId="AD" clId="Web-{03569AB2-285A-43B2-9C1C-F1D9A5DF8DFC}" dt="2023-11-23T16:48:31.727" v="414"/>
          <ac:picMkLst>
            <pc:docMk/>
            <pc:sldMk cId="1886363331" sldId="261"/>
            <ac:picMk id="5" creationId="{B179E630-F9FC-09D3-E46A-0481D9BBEFEC}"/>
          </ac:picMkLst>
        </pc:picChg>
        <pc:picChg chg="add del mod ord">
          <ac:chgData name="Jakab Mate Tibor" userId="S::tibormate.jakab@katonaj-mkszig.hu::ec65bc21-7c3f-4e00-b489-3eef79a2f886" providerId="AD" clId="Web-{03569AB2-285A-43B2-9C1C-F1D9A5DF8DFC}" dt="2023-11-23T17:17:12.876" v="545"/>
          <ac:picMkLst>
            <pc:docMk/>
            <pc:sldMk cId="1886363331" sldId="261"/>
            <ac:picMk id="10" creationId="{E5961990-EF8F-22F8-19FA-7458DEB5BE31}"/>
          </ac:picMkLst>
        </pc:picChg>
        <pc:picChg chg="add del mod ord">
          <ac:chgData name="Jakab Mate Tibor" userId="S::tibormate.jakab@katonaj-mkszig.hu::ec65bc21-7c3f-4e00-b489-3eef79a2f886" providerId="AD" clId="Web-{03569AB2-285A-43B2-9C1C-F1D9A5DF8DFC}" dt="2023-11-23T17:19:27.194" v="555"/>
          <ac:picMkLst>
            <pc:docMk/>
            <pc:sldMk cId="1886363331" sldId="261"/>
            <ac:picMk id="27" creationId="{3D68DB78-A24A-BD9F-C9F3-01F2F1E6CBFC}"/>
          </ac:picMkLst>
        </pc:picChg>
        <pc:picChg chg="add mod ord">
          <ac:chgData name="Jakab Mate Tibor" userId="S::tibormate.jakab@katonaj-mkszig.hu::ec65bc21-7c3f-4e00-b489-3eef79a2f886" providerId="AD" clId="Web-{03569AB2-285A-43B2-9C1C-F1D9A5DF8DFC}" dt="2023-11-23T17:21:08.620" v="566" actId="1076"/>
          <ac:picMkLst>
            <pc:docMk/>
            <pc:sldMk cId="1886363331" sldId="261"/>
            <ac:picMk id="42" creationId="{82E6667A-7F4C-14E6-8AC7-F93825B5F168}"/>
          </ac:picMkLst>
        </pc:picChg>
        <pc:picChg chg="add mod">
          <ac:chgData name="Jakab Mate Tibor" userId="S::tibormate.jakab@katonaj-mkszig.hu::ec65bc21-7c3f-4e00-b489-3eef79a2f886" providerId="AD" clId="Web-{03569AB2-285A-43B2-9C1C-F1D9A5DF8DFC}" dt="2023-11-23T17:21:04.276" v="565" actId="14100"/>
          <ac:picMkLst>
            <pc:docMk/>
            <pc:sldMk cId="1886363331" sldId="261"/>
            <ac:picMk id="48" creationId="{3E193206-9459-0831-2A95-155F7F004952}"/>
          </ac:picMkLst>
        </pc:picChg>
        <pc:inkChg chg="add del">
          <ac:chgData name="Jakab Mate Tibor" userId="S::tibormate.jakab@katonaj-mkszig.hu::ec65bc21-7c3f-4e00-b489-3eef79a2f886" providerId="AD" clId="Web-{03569AB2-285A-43B2-9C1C-F1D9A5DF8DFC}" dt="2023-11-23T16:48:34.696" v="416"/>
          <ac:inkMkLst>
            <pc:docMk/>
            <pc:sldMk cId="1886363331" sldId="261"/>
            <ac:inkMk id="6" creationId="{957D9CA8-A272-614A-D195-8464E2C2B49E}"/>
          </ac:inkMkLst>
        </pc:inkChg>
        <pc:inkChg chg="add del">
          <ac:chgData name="Jakab Mate Tibor" userId="S::tibormate.jakab@katonaj-mkszig.hu::ec65bc21-7c3f-4e00-b489-3eef79a2f886" providerId="AD" clId="Web-{03569AB2-285A-43B2-9C1C-F1D9A5DF8DFC}" dt="2023-11-23T16:48:34.696" v="415"/>
          <ac:inkMkLst>
            <pc:docMk/>
            <pc:sldMk cId="1886363331" sldId="261"/>
            <ac:inkMk id="7" creationId="{9E98A614-D8FC-FB68-27CD-03061469F04A}"/>
          </ac:inkMkLst>
        </pc:inkChg>
        <pc:inkChg chg="add del">
          <ac:chgData name="Jakab Mate Tibor" userId="S::tibormate.jakab@katonaj-mkszig.hu::ec65bc21-7c3f-4e00-b489-3eef79a2f886" providerId="AD" clId="Web-{03569AB2-285A-43B2-9C1C-F1D9A5DF8DFC}" dt="2023-11-23T16:56:09.121" v="417"/>
          <ac:inkMkLst>
            <pc:docMk/>
            <pc:sldMk cId="1886363331" sldId="261"/>
            <ac:inkMk id="8" creationId="{59E16709-7DB5-C310-28E6-3AFBA7B8B166}"/>
          </ac:inkMkLst>
        </pc:inkChg>
        <pc:cxnChg chg="add del">
          <ac:chgData name="Jakab Mate Tibor" userId="S::tibormate.jakab@katonaj-mkszig.hu::ec65bc21-7c3f-4e00-b489-3eef79a2f886" providerId="AD" clId="Web-{03569AB2-285A-43B2-9C1C-F1D9A5DF8DFC}" dt="2023-11-23T16:59:10.535" v="434"/>
          <ac:cxnSpMkLst>
            <pc:docMk/>
            <pc:sldMk cId="1886363331" sldId="261"/>
            <ac:cxnSpMk id="17" creationId="{1503BFE4-729B-D9D0-C17B-501E6AF1127A}"/>
          </ac:cxnSpMkLst>
        </pc:cxnChg>
        <pc:cxnChg chg="add del">
          <ac:chgData name="Jakab Mate Tibor" userId="S::tibormate.jakab@katonaj-mkszig.hu::ec65bc21-7c3f-4e00-b489-3eef79a2f886" providerId="AD" clId="Web-{03569AB2-285A-43B2-9C1C-F1D9A5DF8DFC}" dt="2023-11-23T16:59:12.128" v="436"/>
          <ac:cxnSpMkLst>
            <pc:docMk/>
            <pc:sldMk cId="1886363331" sldId="261"/>
            <ac:cxnSpMk id="20" creationId="{1503BFE4-729B-D9D0-C17B-501E6AF1127A}"/>
          </ac:cxnSpMkLst>
        </pc:cxnChg>
        <pc:cxnChg chg="add del">
          <ac:chgData name="Jakab Mate Tibor" userId="S::tibormate.jakab@katonaj-mkszig.hu::ec65bc21-7c3f-4e00-b489-3eef79a2f886" providerId="AD" clId="Web-{03569AB2-285A-43B2-9C1C-F1D9A5DF8DFC}" dt="2023-11-23T16:59:31.739" v="450"/>
          <ac:cxnSpMkLst>
            <pc:docMk/>
            <pc:sldMk cId="1886363331" sldId="261"/>
            <ac:cxnSpMk id="54" creationId="{FC23E3B9-5ABF-58B3-E2B0-E9A5DAA90037}"/>
          </ac:cxnSpMkLst>
        </pc:cxnChg>
      </pc:sldChg>
      <pc:sldChg chg="new modTransition addAnim delAnim">
        <pc:chgData name="Jakab Mate Tibor" userId="S::tibormate.jakab@katonaj-mkszig.hu::ec65bc21-7c3f-4e00-b489-3eef79a2f886" providerId="AD" clId="Web-{03569AB2-285A-43B2-9C1C-F1D9A5DF8DFC}" dt="2023-11-23T17:54:51.233" v="738"/>
        <pc:sldMkLst>
          <pc:docMk/>
          <pc:sldMk cId="1118119154" sldId="262"/>
        </pc:sldMkLst>
      </pc:sldChg>
      <pc:sldChg chg="new modTransition">
        <pc:chgData name="Jakab Mate Tibor" userId="S::tibormate.jakab@katonaj-mkszig.hu::ec65bc21-7c3f-4e00-b489-3eef79a2f886" providerId="AD" clId="Web-{03569AB2-285A-43B2-9C1C-F1D9A5DF8DFC}" dt="2023-11-23T17:48:48.078" v="732"/>
        <pc:sldMkLst>
          <pc:docMk/>
          <pc:sldMk cId="1423021780" sldId="263"/>
        </pc:sldMkLst>
      </pc:sldChg>
      <pc:sldChg chg="modSp new modTransition">
        <pc:chgData name="Jakab Mate Tibor" userId="S::tibormate.jakab@katonaj-mkszig.hu::ec65bc21-7c3f-4e00-b489-3eef79a2f886" providerId="AD" clId="Web-{03569AB2-285A-43B2-9C1C-F1D9A5DF8DFC}" dt="2023-11-23T17:48:48.078" v="732"/>
        <pc:sldMkLst>
          <pc:docMk/>
          <pc:sldMk cId="32209499" sldId="264"/>
        </pc:sldMkLst>
        <pc:spChg chg="mod">
          <ac:chgData name="Jakab Mate Tibor" userId="S::tibormate.jakab@katonaj-mkszig.hu::ec65bc21-7c3f-4e00-b489-3eef79a2f886" providerId="AD" clId="Web-{03569AB2-285A-43B2-9C1C-F1D9A5DF8DFC}" dt="2023-11-23T15:41:24.313" v="234" actId="20577"/>
          <ac:spMkLst>
            <pc:docMk/>
            <pc:sldMk cId="32209499" sldId="264"/>
            <ac:spMk id="3" creationId="{0153DAF7-5EA6-280D-909D-0606EB433794}"/>
          </ac:spMkLst>
        </pc:spChg>
      </pc:sldChg>
      <pc:sldChg chg="new ord modTransition">
        <pc:chgData name="Jakab Mate Tibor" userId="S::tibormate.jakab@katonaj-mkszig.hu::ec65bc21-7c3f-4e00-b489-3eef79a2f886" providerId="AD" clId="Web-{03569AB2-285A-43B2-9C1C-F1D9A5DF8DFC}" dt="2023-11-23T18:04:30.882" v="790"/>
        <pc:sldMkLst>
          <pc:docMk/>
          <pc:sldMk cId="2923804067" sldId="265"/>
        </pc:sldMkLst>
      </pc:sldChg>
      <pc:sldMasterChg chg="modTransition modSldLayout">
        <pc:chgData name="Jakab Mate Tibor" userId="S::tibormate.jakab@katonaj-mkszig.hu::ec65bc21-7c3f-4e00-b489-3eef79a2f886" providerId="AD" clId="Web-{03569AB2-285A-43B2-9C1C-F1D9A5DF8DFC}" dt="2023-11-23T17:48:48.078" v="732"/>
        <pc:sldMasterMkLst>
          <pc:docMk/>
          <pc:sldMasterMk cId="798062927" sldId="2147483648"/>
        </pc:sldMasterMkLst>
        <pc:sldLayoutChg chg="modTransition">
          <pc:chgData name="Jakab Mate Tibor" userId="S::tibormate.jakab@katonaj-mkszig.hu::ec65bc21-7c3f-4e00-b489-3eef79a2f886" providerId="AD" clId="Web-{03569AB2-285A-43B2-9C1C-F1D9A5DF8DFC}" dt="2023-11-23T17:48:48.078" v="732"/>
          <pc:sldLayoutMkLst>
            <pc:docMk/>
            <pc:sldMasterMk cId="798062927" sldId="2147483648"/>
            <pc:sldLayoutMk cId="1331746569" sldId="2147483649"/>
          </pc:sldLayoutMkLst>
        </pc:sldLayoutChg>
        <pc:sldLayoutChg chg="modTransition">
          <pc:chgData name="Jakab Mate Tibor" userId="S::tibormate.jakab@katonaj-mkszig.hu::ec65bc21-7c3f-4e00-b489-3eef79a2f886" providerId="AD" clId="Web-{03569AB2-285A-43B2-9C1C-F1D9A5DF8DFC}" dt="2023-11-23T17:48:48.078" v="732"/>
          <pc:sldLayoutMkLst>
            <pc:docMk/>
            <pc:sldMasterMk cId="798062927" sldId="2147483648"/>
            <pc:sldLayoutMk cId="3810502996" sldId="2147483650"/>
          </pc:sldLayoutMkLst>
        </pc:sldLayoutChg>
        <pc:sldLayoutChg chg="modTransition">
          <pc:chgData name="Jakab Mate Tibor" userId="S::tibormate.jakab@katonaj-mkszig.hu::ec65bc21-7c3f-4e00-b489-3eef79a2f886" providerId="AD" clId="Web-{03569AB2-285A-43B2-9C1C-F1D9A5DF8DFC}" dt="2023-11-23T17:48:48.078" v="732"/>
          <pc:sldLayoutMkLst>
            <pc:docMk/>
            <pc:sldMasterMk cId="798062927" sldId="2147483648"/>
            <pc:sldLayoutMk cId="1356358126" sldId="2147483651"/>
          </pc:sldLayoutMkLst>
        </pc:sldLayoutChg>
        <pc:sldLayoutChg chg="modTransition">
          <pc:chgData name="Jakab Mate Tibor" userId="S::tibormate.jakab@katonaj-mkszig.hu::ec65bc21-7c3f-4e00-b489-3eef79a2f886" providerId="AD" clId="Web-{03569AB2-285A-43B2-9C1C-F1D9A5DF8DFC}" dt="2023-11-23T17:48:48.078" v="732"/>
          <pc:sldLayoutMkLst>
            <pc:docMk/>
            <pc:sldMasterMk cId="798062927" sldId="2147483648"/>
            <pc:sldLayoutMk cId="324695496" sldId="2147483652"/>
          </pc:sldLayoutMkLst>
        </pc:sldLayoutChg>
        <pc:sldLayoutChg chg="modTransition">
          <pc:chgData name="Jakab Mate Tibor" userId="S::tibormate.jakab@katonaj-mkszig.hu::ec65bc21-7c3f-4e00-b489-3eef79a2f886" providerId="AD" clId="Web-{03569AB2-285A-43B2-9C1C-F1D9A5DF8DFC}" dt="2023-11-23T17:48:48.078" v="732"/>
          <pc:sldLayoutMkLst>
            <pc:docMk/>
            <pc:sldMasterMk cId="798062927" sldId="2147483648"/>
            <pc:sldLayoutMk cId="3429168541" sldId="2147483653"/>
          </pc:sldLayoutMkLst>
        </pc:sldLayoutChg>
        <pc:sldLayoutChg chg="modTransition">
          <pc:chgData name="Jakab Mate Tibor" userId="S::tibormate.jakab@katonaj-mkszig.hu::ec65bc21-7c3f-4e00-b489-3eef79a2f886" providerId="AD" clId="Web-{03569AB2-285A-43B2-9C1C-F1D9A5DF8DFC}" dt="2023-11-23T17:48:48.078" v="732"/>
          <pc:sldLayoutMkLst>
            <pc:docMk/>
            <pc:sldMasterMk cId="798062927" sldId="2147483648"/>
            <pc:sldLayoutMk cId="3997832783" sldId="2147483654"/>
          </pc:sldLayoutMkLst>
        </pc:sldLayoutChg>
        <pc:sldLayoutChg chg="modTransition">
          <pc:chgData name="Jakab Mate Tibor" userId="S::tibormate.jakab@katonaj-mkszig.hu::ec65bc21-7c3f-4e00-b489-3eef79a2f886" providerId="AD" clId="Web-{03569AB2-285A-43B2-9C1C-F1D9A5DF8DFC}" dt="2023-11-23T17:48:48.078" v="732"/>
          <pc:sldLayoutMkLst>
            <pc:docMk/>
            <pc:sldMasterMk cId="798062927" sldId="2147483648"/>
            <pc:sldLayoutMk cId="1078127673" sldId="2147483655"/>
          </pc:sldLayoutMkLst>
        </pc:sldLayoutChg>
        <pc:sldLayoutChg chg="modTransition">
          <pc:chgData name="Jakab Mate Tibor" userId="S::tibormate.jakab@katonaj-mkszig.hu::ec65bc21-7c3f-4e00-b489-3eef79a2f886" providerId="AD" clId="Web-{03569AB2-285A-43B2-9C1C-F1D9A5DF8DFC}" dt="2023-11-23T17:48:48.078" v="732"/>
          <pc:sldLayoutMkLst>
            <pc:docMk/>
            <pc:sldMasterMk cId="798062927" sldId="2147483648"/>
            <pc:sldLayoutMk cId="2903084306" sldId="2147483656"/>
          </pc:sldLayoutMkLst>
        </pc:sldLayoutChg>
        <pc:sldLayoutChg chg="modTransition">
          <pc:chgData name="Jakab Mate Tibor" userId="S::tibormate.jakab@katonaj-mkszig.hu::ec65bc21-7c3f-4e00-b489-3eef79a2f886" providerId="AD" clId="Web-{03569AB2-285A-43B2-9C1C-F1D9A5DF8DFC}" dt="2023-11-23T17:48:48.078" v="732"/>
          <pc:sldLayoutMkLst>
            <pc:docMk/>
            <pc:sldMasterMk cId="798062927" sldId="2147483648"/>
            <pc:sldLayoutMk cId="1883066043" sldId="2147483657"/>
          </pc:sldLayoutMkLst>
        </pc:sldLayoutChg>
        <pc:sldLayoutChg chg="modTransition">
          <pc:chgData name="Jakab Mate Tibor" userId="S::tibormate.jakab@katonaj-mkszig.hu::ec65bc21-7c3f-4e00-b489-3eef79a2f886" providerId="AD" clId="Web-{03569AB2-285A-43B2-9C1C-F1D9A5DF8DFC}" dt="2023-11-23T17:48:48.078" v="732"/>
          <pc:sldLayoutMkLst>
            <pc:docMk/>
            <pc:sldMasterMk cId="798062927" sldId="2147483648"/>
            <pc:sldLayoutMk cId="1663091269" sldId="2147483658"/>
          </pc:sldLayoutMkLst>
        </pc:sldLayoutChg>
        <pc:sldLayoutChg chg="modTransition">
          <pc:chgData name="Jakab Mate Tibor" userId="S::tibormate.jakab@katonaj-mkszig.hu::ec65bc21-7c3f-4e00-b489-3eef79a2f886" providerId="AD" clId="Web-{03569AB2-285A-43B2-9C1C-F1D9A5DF8DFC}" dt="2023-11-23T17:48:48.078" v="732"/>
          <pc:sldLayoutMkLst>
            <pc:docMk/>
            <pc:sldMasterMk cId="798062927" sldId="2147483648"/>
            <pc:sldLayoutMk cId="1772255771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2023. 11. 24.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2023. 11. 24.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2023. 11. 24.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2023. 11. 24.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2023. 11. 24.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2023. 11. 24.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2023. 11. 24.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2023. 11. 24.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2023. 11. 24.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2023. 11. 24.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2023. 11. 24.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2023. 11. 24.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56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hu-HU">
                <a:latin typeface="Verdana Pro"/>
                <a:cs typeface="Calibri Light"/>
              </a:rPr>
              <a:t>C#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endParaRPr lang="hu-HU"/>
          </a:p>
        </p:txBody>
      </p:sp>
      <p:sp>
        <p:nvSpPr>
          <p:cNvPr id="68" name="Freeform: Shape 58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: Shape 60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62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Kép 6" descr="A képen Grafika, szimbólum, kör, embléma látható&#10;&#10;Automatikusan generált leírás">
            <a:extLst>
              <a:ext uri="{FF2B5EF4-FFF2-40B4-BE49-F238E27FC236}">
                <a16:creationId xmlns:a16="http://schemas.microsoft.com/office/drawing/2014/main" id="{E6AF75DE-C96A-6923-9798-C9DF833D59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artalom helye 2">
            <a:extLst>
              <a:ext uri="{FF2B5EF4-FFF2-40B4-BE49-F238E27FC236}">
                <a16:creationId xmlns:a16="http://schemas.microsoft.com/office/drawing/2014/main" id="{B739E58A-0317-03C4-7FEB-84124AE28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hu-HU">
              <a:latin typeface="Verdana Pro"/>
              <a:cs typeface="Calibri"/>
            </a:endParaRPr>
          </a:p>
          <a:p>
            <a:r>
              <a:rPr lang="hu-HU">
                <a:latin typeface="Verdana Pro"/>
                <a:cs typeface="Calibri"/>
              </a:rPr>
              <a:t>Készítette:</a:t>
            </a:r>
          </a:p>
          <a:p>
            <a:pPr marL="2286000" lvl="5" indent="0">
              <a:buNone/>
            </a:pPr>
            <a:r>
              <a:rPr lang="hu-HU" sz="2400">
                <a:latin typeface="Verdana Pro"/>
                <a:cs typeface="Calibri"/>
              </a:rPr>
              <a:t>Kispál Marcell</a:t>
            </a:r>
          </a:p>
          <a:p>
            <a:pPr marL="2286000" lvl="5" indent="0">
              <a:buNone/>
            </a:pPr>
            <a:r>
              <a:rPr lang="hu-HU" sz="2400">
                <a:latin typeface="Verdana Pro"/>
                <a:cs typeface="Calibri"/>
              </a:rPr>
              <a:t>Jakab Máté</a:t>
            </a:r>
          </a:p>
          <a:p>
            <a:pPr marL="2286000" lvl="5" indent="0">
              <a:buNone/>
            </a:pPr>
            <a:r>
              <a:rPr lang="hu-HU" sz="2400">
                <a:latin typeface="Verdana Pro"/>
                <a:cs typeface="Calibri"/>
              </a:rPr>
              <a:t>Jankovics Dávid</a:t>
            </a:r>
          </a:p>
          <a:p>
            <a:pPr marL="2286000" lvl="5" indent="0">
              <a:buNone/>
            </a:pPr>
            <a:r>
              <a:rPr lang="hu-HU" sz="2400" err="1">
                <a:latin typeface="Verdana Pro"/>
                <a:cs typeface="Calibri" panose="020F0502020204030204"/>
              </a:rPr>
              <a:t>Szöllösy</a:t>
            </a:r>
            <a:r>
              <a:rPr lang="hu-HU" sz="2400">
                <a:latin typeface="Verdana Pro"/>
                <a:cs typeface="Calibri" panose="020F0502020204030204"/>
              </a:rPr>
              <a:t> Marcell</a:t>
            </a:r>
          </a:p>
          <a:p>
            <a:pPr lvl="5">
              <a:buFont typeface="Wingdings" panose="020B0604020202020204" pitchFamily="34" charset="0"/>
              <a:buChar char="§"/>
            </a:pPr>
            <a:endParaRPr lang="hu-HU">
              <a:cs typeface="Calibri" panose="020F0502020204030204"/>
            </a:endParaRPr>
          </a:p>
        </p:txBody>
      </p:sp>
      <p:sp>
        <p:nvSpPr>
          <p:cNvPr id="106" name="Szövegdoboz 105">
            <a:extLst>
              <a:ext uri="{FF2B5EF4-FFF2-40B4-BE49-F238E27FC236}">
                <a16:creationId xmlns:a16="http://schemas.microsoft.com/office/drawing/2014/main" id="{BC72D74F-F03A-73B3-FFBB-6FC9C3FE8F67}"/>
              </a:ext>
            </a:extLst>
          </p:cNvPr>
          <p:cNvSpPr txBox="1"/>
          <p:nvPr/>
        </p:nvSpPr>
        <p:spPr>
          <a:xfrm>
            <a:off x="4038023" y="5683249"/>
            <a:ext cx="4127500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latin typeface="Verdana Pro"/>
                <a:cs typeface="Calibri"/>
              </a:rPr>
              <a:t>Forrás: </a:t>
            </a:r>
          </a:p>
          <a:p>
            <a:pPr marL="1200150" lvl="2" indent="-285750">
              <a:buFont typeface="Arial"/>
              <a:buChar char="•"/>
            </a:pPr>
            <a:r>
              <a:rPr lang="hu-HU" sz="2000">
                <a:latin typeface="Georgia Pro"/>
                <a:cs typeface="Calibri"/>
              </a:rPr>
              <a:t>Chat GPT</a:t>
            </a:r>
          </a:p>
          <a:p>
            <a:pPr marL="1200150" lvl="2" indent="-285750">
              <a:buFont typeface="Arial"/>
              <a:buChar char="•"/>
            </a:pPr>
            <a:r>
              <a:rPr lang="hu-HU" sz="2000">
                <a:latin typeface="Georgia Pro"/>
                <a:ea typeface="+mn-lt"/>
                <a:cs typeface="+mn-lt"/>
              </a:rPr>
              <a:t>Csharptutorial.hu</a:t>
            </a:r>
            <a:endParaRPr lang="hu-HU" sz="2000">
              <a:latin typeface="Georgia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826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C30B7AE-984C-E805-FC0D-78ECAC487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sz="5400" dirty="0">
                <a:latin typeface="Georgia Pro"/>
                <a:cs typeface="Calibri Light"/>
              </a:rPr>
              <a:t>Buborékos rendezés</a:t>
            </a:r>
            <a:endParaRPr lang="hu-HU" sz="5400" dirty="0">
              <a:latin typeface="Georgia Pro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Tartalom helye 20" descr="A képen számítógép, ruházat látható&#10;&#10;Automatikusan generált leírás">
            <a:extLst>
              <a:ext uri="{FF2B5EF4-FFF2-40B4-BE49-F238E27FC236}">
                <a16:creationId xmlns:a16="http://schemas.microsoft.com/office/drawing/2014/main" id="{E70EADF7-A9AA-6BA4-ECEA-05CC3FA41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9031" y="4139984"/>
            <a:ext cx="4138756" cy="2539711"/>
          </a:xfrm>
        </p:spPr>
      </p:pic>
      <p:pic>
        <p:nvPicPr>
          <p:cNvPr id="36" name="Kép 35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91293FE1-31ED-39DC-4E91-AC9661DAF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4" y="1802682"/>
            <a:ext cx="5202381" cy="4672727"/>
          </a:xfrm>
          <a:prstGeom prst="rect">
            <a:avLst/>
          </a:prstGeom>
        </p:spPr>
      </p:pic>
      <p:sp>
        <p:nvSpPr>
          <p:cNvPr id="39" name="Szövegdoboz 38">
            <a:extLst>
              <a:ext uri="{FF2B5EF4-FFF2-40B4-BE49-F238E27FC236}">
                <a16:creationId xmlns:a16="http://schemas.microsoft.com/office/drawing/2014/main" id="{30E77D61-4CE9-D064-9D19-BC897DD9C5E2}"/>
              </a:ext>
            </a:extLst>
          </p:cNvPr>
          <p:cNvSpPr txBox="1"/>
          <p:nvPr/>
        </p:nvSpPr>
        <p:spPr>
          <a:xfrm>
            <a:off x="6479886" y="2309090"/>
            <a:ext cx="386772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hu-HU" sz="1600" dirty="0">
                <a:latin typeface="Georgia Pro"/>
                <a:ea typeface="+mn-lt"/>
                <a:cs typeface="+mn-lt"/>
              </a:rPr>
              <a:t>Rendezési Algoritmus</a:t>
            </a:r>
          </a:p>
          <a:p>
            <a:pPr marL="171450" indent="-171450">
              <a:buFont typeface="Arial"/>
              <a:buChar char="•"/>
            </a:pPr>
            <a:r>
              <a:rPr lang="hu-HU" sz="1600" dirty="0">
                <a:latin typeface="Georgia Pro"/>
                <a:ea typeface="+mn-lt"/>
                <a:cs typeface="+mn-lt"/>
              </a:rPr>
              <a:t>Adatok elemzése</a:t>
            </a:r>
          </a:p>
        </p:txBody>
      </p:sp>
    </p:spTree>
    <p:extLst>
      <p:ext uri="{BB962C8B-B14F-4D97-AF65-F5344CB8AC3E}">
        <p14:creationId xmlns:p14="http://schemas.microsoft.com/office/powerpoint/2010/main" val="2892455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1F832F5-6BD0-D470-709E-4653A2CD7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hu-HU" sz="4800" dirty="0">
                <a:latin typeface="Georgia Pro"/>
                <a:cs typeface="Calibri Light"/>
              </a:rPr>
              <a:t>Buborékos rendezés</a:t>
            </a:r>
            <a:endParaRPr lang="hu-HU" sz="4800" dirty="0">
              <a:latin typeface="Georgia Pro"/>
            </a:endParaRPr>
          </a:p>
        </p:txBody>
      </p:sp>
      <p:sp>
        <p:nvSpPr>
          <p:cNvPr id="5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Tartalom helye 41" descr="A képen szöveg, Betűtípus, fehér, képernyőkép látható&#10;&#10;Automatikusan generált leírás">
            <a:extLst>
              <a:ext uri="{FF2B5EF4-FFF2-40B4-BE49-F238E27FC236}">
                <a16:creationId xmlns:a16="http://schemas.microsoft.com/office/drawing/2014/main" id="{82E6667A-7F4C-14E6-8AC7-F93825B5F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9364" y="4764303"/>
            <a:ext cx="5334000" cy="1152525"/>
          </a:xfrm>
        </p:spPr>
      </p:pic>
      <p:pic>
        <p:nvPicPr>
          <p:cNvPr id="48" name="Kép 47" descr="A képen szöveg, képernyőkép, dokumentum, Betűtípus látható&#10;&#10;Automatikusan generált leírás">
            <a:extLst>
              <a:ext uri="{FF2B5EF4-FFF2-40B4-BE49-F238E27FC236}">
                <a16:creationId xmlns:a16="http://schemas.microsoft.com/office/drawing/2014/main" id="{3E193206-9459-0831-2A95-155F7F004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82" y="-2308"/>
            <a:ext cx="4262819" cy="679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633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1F832F5-6BD0-D470-709E-4653A2CD7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hu-HU" sz="4800" dirty="0">
                <a:latin typeface="Georgia Pro"/>
                <a:cs typeface="Calibri Light"/>
              </a:rPr>
              <a:t>Buborékos rendezés</a:t>
            </a:r>
            <a:endParaRPr lang="hu-HU" sz="4800" dirty="0">
              <a:latin typeface="Georgia Pro"/>
            </a:endParaRPr>
          </a:p>
        </p:txBody>
      </p:sp>
      <p:sp>
        <p:nvSpPr>
          <p:cNvPr id="5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Média1">
            <a:hlinkClick r:id="" action="ppaction://media"/>
            <a:extLst>
              <a:ext uri="{FF2B5EF4-FFF2-40B4-BE49-F238E27FC236}">
                <a16:creationId xmlns:a16="http://schemas.microsoft.com/office/drawing/2014/main" id="{2E95E73A-C099-464E-B8B7-B6E2C2D56E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1769" y="2523097"/>
            <a:ext cx="5860848" cy="401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863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Freeform: Shape 3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Freeform: Shape 4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E9F11D2-1C45-F6ED-0BC6-A48C02198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5" y="2045797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err="1">
                <a:latin typeface="Georgia Pro"/>
                <a:ea typeface="+mj-lt"/>
                <a:cs typeface="+mj-lt"/>
              </a:rPr>
              <a:t>Összegzés</a:t>
            </a:r>
            <a:endParaRPr lang="hu-HU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EAF387BC-C049-CF49-6060-92ECBEC4038C}"/>
              </a:ext>
            </a:extLst>
          </p:cNvPr>
          <p:cNvSpPr txBox="1"/>
          <p:nvPr/>
        </p:nvSpPr>
        <p:spPr>
          <a:xfrm>
            <a:off x="2055091" y="4139045"/>
            <a:ext cx="82463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hu-HU" dirty="0">
                <a:cs typeface="Calibri" panose="020F0502020204030204"/>
              </a:rPr>
              <a:t>Rendezési algoritmus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hu-HU" dirty="0">
                <a:cs typeface="Calibri" panose="020F0502020204030204"/>
              </a:rPr>
              <a:t>Kisebb lista </a:t>
            </a:r>
            <a:r>
              <a:rPr lang="hu-HU">
                <a:cs typeface="Calibri" panose="020F0502020204030204"/>
              </a:rPr>
              <a:t>rendezésnél használjuk</a:t>
            </a:r>
            <a:endParaRPr lang="hu-H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255164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5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37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9089FCC-602D-5677-8B0D-91C76006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628" y="707019"/>
            <a:ext cx="10200141" cy="39520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 err="1">
                <a:solidFill>
                  <a:schemeClr val="bg1"/>
                </a:solidFill>
                <a:ea typeface="Calibri Light"/>
                <a:cs typeface="Calibri Light"/>
              </a:rPr>
              <a:t>Referencia</a:t>
            </a:r>
            <a:r>
              <a:rPr lang="en-US" sz="7200" b="1">
                <a:solidFill>
                  <a:schemeClr val="bg1"/>
                </a:solidFill>
                <a:ea typeface="Calibri Light"/>
                <a:cs typeface="Calibri Light"/>
              </a:rPr>
              <a:t> </a:t>
            </a:r>
            <a:r>
              <a:rPr lang="en-US" sz="7200" b="1" err="1">
                <a:solidFill>
                  <a:schemeClr val="bg1"/>
                </a:solidFill>
                <a:ea typeface="Calibri Light"/>
                <a:cs typeface="Calibri Light"/>
              </a:rPr>
              <a:t>és</a:t>
            </a:r>
            <a:r>
              <a:rPr lang="en-US" sz="7200" b="1">
                <a:solidFill>
                  <a:schemeClr val="bg1"/>
                </a:solidFill>
                <a:ea typeface="Calibri Light"/>
                <a:cs typeface="Calibri Light"/>
              </a:rPr>
              <a:t> </a:t>
            </a:r>
            <a:r>
              <a:rPr lang="en-US" sz="7200" b="1" err="1">
                <a:solidFill>
                  <a:schemeClr val="bg1"/>
                </a:solidFill>
                <a:ea typeface="Calibri Light"/>
                <a:cs typeface="Calibri Light"/>
              </a:rPr>
              <a:t>érték</a:t>
            </a:r>
            <a:r>
              <a:rPr lang="en-US" sz="7200" b="1">
                <a:solidFill>
                  <a:schemeClr val="bg1"/>
                </a:solidFill>
                <a:ea typeface="Calibri Light"/>
                <a:cs typeface="Calibri Light"/>
              </a:rPr>
              <a:t> </a:t>
            </a:r>
            <a:r>
              <a:rPr lang="en-US" sz="7200" b="1" err="1">
                <a:solidFill>
                  <a:schemeClr val="bg1"/>
                </a:solidFill>
                <a:ea typeface="Calibri Light"/>
                <a:cs typeface="Calibri Light"/>
              </a:rPr>
              <a:t>típusok</a:t>
            </a:r>
            <a:endParaRPr lang="en-US" sz="7200" err="1">
              <a:solidFill>
                <a:schemeClr val="bg1"/>
              </a:solidFill>
              <a:ea typeface="Calibri Light"/>
              <a:cs typeface="Calibri Light"/>
            </a:endParaRPr>
          </a:p>
          <a:p>
            <a:endParaRPr lang="en-US" sz="7200" b="1" kern="1200">
              <a:solidFill>
                <a:schemeClr val="bg1"/>
              </a:solidFill>
              <a:latin typeface="+mj-lt"/>
              <a:ea typeface="Calibri Light"/>
              <a:cs typeface="Calibri Light"/>
            </a:endParaRPr>
          </a:p>
          <a:p>
            <a:endParaRPr lang="en-US" sz="72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181191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EFD04E2-8522-EE44-2B2B-1E4B18DD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hu-HU" b="1">
                <a:ea typeface="+mj-lt"/>
                <a:cs typeface="+mj-lt"/>
              </a:rPr>
              <a:t>Értéktípusok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03CB2D-F1F8-29F9-8275-F60CBE865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000">
                <a:ea typeface="+mn-lt"/>
                <a:cs typeface="+mn-lt"/>
              </a:rPr>
              <a:t>Példák: egyszerű típusok (pl., számok) és struktúrákból származtatott objektumok</a:t>
            </a:r>
            <a:endParaRPr lang="hu-HU" sz="2000">
              <a:ea typeface="Calibri" panose="020F0502020204030204"/>
              <a:cs typeface="Calibri" panose="020F0502020204030204"/>
            </a:endParaRPr>
          </a:p>
          <a:p>
            <a:endParaRPr lang="hu-HU" sz="20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Kép 3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1F154415-A80A-0F1B-03CA-92712AC9E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986" y="949712"/>
            <a:ext cx="4747547" cy="498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217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0BAD28A-D0D0-CBB3-B8A3-862A6D4DC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7" y="643467"/>
            <a:ext cx="3953840" cy="1800526"/>
          </a:xfrm>
        </p:spPr>
        <p:txBody>
          <a:bodyPr>
            <a:normAutofit/>
          </a:bodyPr>
          <a:lstStyle/>
          <a:p>
            <a:r>
              <a:rPr lang="hu-HU" sz="4100" b="1">
                <a:ea typeface="+mj-lt"/>
                <a:cs typeface="+mj-lt"/>
              </a:rPr>
              <a:t>Referenciatípusok</a:t>
            </a:r>
            <a:endParaRPr lang="hu-HU" sz="410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153DAF7-5EA6-280D-909D-0606EB433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000">
                <a:ea typeface="+mn-lt"/>
                <a:cs typeface="+mn-lt"/>
              </a:rPr>
              <a:t>Példa: osztályok</a:t>
            </a:r>
            <a:endParaRPr lang="hu-HU" sz="2000">
              <a:ea typeface="Calibri" panose="020F0502020204030204"/>
              <a:cs typeface="Calibri" panose="020F0502020204030204"/>
            </a:endParaRPr>
          </a:p>
          <a:p>
            <a:endParaRPr lang="hu-HU" sz="20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Kép 3" descr="A képen szöveg, képernyőkép, dokumentum, Betűtípus látható&#10;&#10;Automatikusan generált leírás">
            <a:extLst>
              <a:ext uri="{FF2B5EF4-FFF2-40B4-BE49-F238E27FC236}">
                <a16:creationId xmlns:a16="http://schemas.microsoft.com/office/drawing/2014/main" id="{E6590A15-3FA4-B3B7-2C5F-A60D9D89E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919" y="977"/>
            <a:ext cx="5806280" cy="685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4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1FF94F-6E37-260E-6863-DFBD753F7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40" y="2022742"/>
            <a:ext cx="8074815" cy="280039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hu-HU" sz="3200">
              <a:latin typeface="Georgia Pro"/>
              <a:cs typeface="Calibri"/>
            </a:endParaRPr>
          </a:p>
          <a:p>
            <a:pPr marL="0" indent="0" algn="ctr">
              <a:buNone/>
            </a:pPr>
            <a:endParaRPr lang="hu-HU" sz="3200">
              <a:latin typeface="Georgia Pro"/>
              <a:cs typeface="Calibri"/>
            </a:endParaRPr>
          </a:p>
          <a:p>
            <a:pPr marL="0" indent="0" algn="ctr">
              <a:buNone/>
            </a:pPr>
            <a:r>
              <a:rPr lang="hu-HU" sz="3200">
                <a:latin typeface="Georgia Pro"/>
                <a:cs typeface="Calibri"/>
              </a:rPr>
              <a:t>Köszönjük a figyelmet!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161345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</TotalTime>
  <Words>66</Words>
  <Application>Microsoft Office PowerPoint</Application>
  <PresentationFormat>Szélesvásznú</PresentationFormat>
  <Paragraphs>26</Paragraphs>
  <Slides>10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Georgia Pro</vt:lpstr>
      <vt:lpstr>Verdana Pro</vt:lpstr>
      <vt:lpstr>Wingdings</vt:lpstr>
      <vt:lpstr>Office-téma</vt:lpstr>
      <vt:lpstr>C#</vt:lpstr>
      <vt:lpstr>Buborékos rendezés</vt:lpstr>
      <vt:lpstr>Buborékos rendezés</vt:lpstr>
      <vt:lpstr>Buborékos rendezés</vt:lpstr>
      <vt:lpstr>Összegzés</vt:lpstr>
      <vt:lpstr>Referencia és érték típusok  </vt:lpstr>
      <vt:lpstr>Értéktípusok</vt:lpstr>
      <vt:lpstr>Referenciatípusok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/>
  <cp:lastModifiedBy>Jakab Mate Tibor</cp:lastModifiedBy>
  <cp:revision>11</cp:revision>
  <dcterms:created xsi:type="dcterms:W3CDTF">2023-11-23T14:34:48Z</dcterms:created>
  <dcterms:modified xsi:type="dcterms:W3CDTF">2023-11-24T11:20:12Z</dcterms:modified>
</cp:coreProperties>
</file>